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116"/>
  </p:notesMasterIdLst>
  <p:handoutMasterIdLst>
    <p:handoutMasterId r:id="rId117"/>
  </p:handoutMasterIdLst>
  <p:sldIdLst>
    <p:sldId id="374" r:id="rId4"/>
    <p:sldId id="373" r:id="rId5"/>
    <p:sldId id="256" r:id="rId6"/>
    <p:sldId id="296" r:id="rId7"/>
    <p:sldId id="297" r:id="rId8"/>
    <p:sldId id="363" r:id="rId9"/>
    <p:sldId id="364" r:id="rId10"/>
    <p:sldId id="298" r:id="rId11"/>
    <p:sldId id="300" r:id="rId12"/>
    <p:sldId id="274" r:id="rId13"/>
    <p:sldId id="301" r:id="rId14"/>
    <p:sldId id="308" r:id="rId15"/>
    <p:sldId id="383" r:id="rId16"/>
    <p:sldId id="303" r:id="rId17"/>
    <p:sldId id="271" r:id="rId18"/>
    <p:sldId id="270" r:id="rId19"/>
    <p:sldId id="272" r:id="rId20"/>
    <p:sldId id="311" r:id="rId21"/>
    <p:sldId id="312" r:id="rId22"/>
    <p:sldId id="314" r:id="rId23"/>
    <p:sldId id="278" r:id="rId24"/>
    <p:sldId id="381" r:id="rId25"/>
    <p:sldId id="299" r:id="rId26"/>
    <p:sldId id="316" r:id="rId27"/>
    <p:sldId id="318" r:id="rId28"/>
    <p:sldId id="319" r:id="rId29"/>
    <p:sldId id="320" r:id="rId30"/>
    <p:sldId id="351" r:id="rId31"/>
    <p:sldId id="276" r:id="rId32"/>
    <p:sldId id="323" r:id="rId33"/>
    <p:sldId id="324" r:id="rId34"/>
    <p:sldId id="325" r:id="rId35"/>
    <p:sldId id="310" r:id="rId36"/>
    <p:sldId id="315" r:id="rId37"/>
    <p:sldId id="2858" r:id="rId38"/>
    <p:sldId id="292" r:id="rId39"/>
    <p:sldId id="322" r:id="rId40"/>
    <p:sldId id="321" r:id="rId41"/>
    <p:sldId id="352" r:id="rId42"/>
    <p:sldId id="277" r:id="rId43"/>
    <p:sldId id="326" r:id="rId44"/>
    <p:sldId id="328" r:id="rId45"/>
    <p:sldId id="329" r:id="rId46"/>
    <p:sldId id="291" r:id="rId47"/>
    <p:sldId id="353" r:id="rId48"/>
    <p:sldId id="327" r:id="rId49"/>
    <p:sldId id="330" r:id="rId50"/>
    <p:sldId id="331" r:id="rId51"/>
    <p:sldId id="279" r:id="rId52"/>
    <p:sldId id="290" r:id="rId53"/>
    <p:sldId id="354" r:id="rId54"/>
    <p:sldId id="280" r:id="rId55"/>
    <p:sldId id="332" r:id="rId56"/>
    <p:sldId id="333" r:id="rId57"/>
    <p:sldId id="334" r:id="rId58"/>
    <p:sldId id="281" r:id="rId59"/>
    <p:sldId id="304" r:id="rId60"/>
    <p:sldId id="306" r:id="rId61"/>
    <p:sldId id="307" r:id="rId62"/>
    <p:sldId id="335" r:id="rId63"/>
    <p:sldId id="337" r:id="rId64"/>
    <p:sldId id="336" r:id="rId65"/>
    <p:sldId id="355" r:id="rId66"/>
    <p:sldId id="282" r:id="rId67"/>
    <p:sldId id="285" r:id="rId68"/>
    <p:sldId id="356" r:id="rId69"/>
    <p:sldId id="283" r:id="rId70"/>
    <p:sldId id="338" r:id="rId71"/>
    <p:sldId id="2872" r:id="rId72"/>
    <p:sldId id="284" r:id="rId73"/>
    <p:sldId id="309" r:id="rId74"/>
    <p:sldId id="362" r:id="rId75"/>
    <p:sldId id="286" r:id="rId76"/>
    <p:sldId id="287" r:id="rId77"/>
    <p:sldId id="357" r:id="rId78"/>
    <p:sldId id="28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289" r:id="rId87"/>
    <p:sldId id="360" r:id="rId88"/>
    <p:sldId id="361" r:id="rId89"/>
    <p:sldId id="346" r:id="rId90"/>
    <p:sldId id="347" r:id="rId91"/>
    <p:sldId id="259" r:id="rId92"/>
    <p:sldId id="348" r:id="rId93"/>
    <p:sldId id="365" r:id="rId94"/>
    <p:sldId id="371" r:id="rId95"/>
    <p:sldId id="2865" r:id="rId96"/>
    <p:sldId id="2866" r:id="rId97"/>
    <p:sldId id="2867" r:id="rId98"/>
    <p:sldId id="293" r:id="rId99"/>
    <p:sldId id="372" r:id="rId100"/>
    <p:sldId id="2859" r:id="rId101"/>
    <p:sldId id="2860" r:id="rId102"/>
    <p:sldId id="2861" r:id="rId103"/>
    <p:sldId id="2862" r:id="rId104"/>
    <p:sldId id="2863" r:id="rId105"/>
    <p:sldId id="2864" r:id="rId106"/>
    <p:sldId id="2868" r:id="rId107"/>
    <p:sldId id="369" r:id="rId108"/>
    <p:sldId id="366" r:id="rId109"/>
    <p:sldId id="295" r:id="rId110"/>
    <p:sldId id="2870" r:id="rId111"/>
    <p:sldId id="2871" r:id="rId112"/>
    <p:sldId id="2869" r:id="rId113"/>
    <p:sldId id="358" r:id="rId114"/>
    <p:sldId id="382" r:id="rId11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6D8BBF-F185-E943-A691-9B853286AC0A}" v="912" dt="2022-08-29T04:46:06.356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7" autoAdjust="0"/>
    <p:restoredTop sz="86190" autoAdjust="0"/>
  </p:normalViewPr>
  <p:slideViewPr>
    <p:cSldViewPr>
      <p:cViewPr varScale="1">
        <p:scale>
          <a:sx n="109" d="100"/>
          <a:sy n="109" d="100"/>
        </p:scale>
        <p:origin x="1056" y="19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microsoft.com/office/2015/10/relationships/revisionInfo" Target="revisionInfo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viewProps" Target="viewProp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cham, Owen" userId="b0635828-65bb-403c-b4ff-7bfd20304c21" providerId="ADAL" clId="{986D8BBF-F185-E943-A691-9B853286AC0A}"/>
    <pc:docChg chg="undo custSel addSld delSld modSld sldOrd">
      <pc:chgData name="Mecham, Owen" userId="b0635828-65bb-403c-b4ff-7bfd20304c21" providerId="ADAL" clId="{986D8BBF-F185-E943-A691-9B853286AC0A}" dt="2022-08-31T15:05:28.239" v="3182" actId="20577"/>
      <pc:docMkLst>
        <pc:docMk/>
      </pc:docMkLst>
      <pc:sldChg chg="addSp delSp modSp mod">
        <pc:chgData name="Mecham, Owen" userId="b0635828-65bb-403c-b4ff-7bfd20304c21" providerId="ADAL" clId="{986D8BBF-F185-E943-A691-9B853286AC0A}" dt="2022-08-28T02:58:21.844" v="27" actId="1076"/>
        <pc:sldMkLst>
          <pc:docMk/>
          <pc:sldMk cId="1920111014" sldId="256"/>
        </pc:sldMkLst>
        <pc:picChg chg="add mod">
          <ac:chgData name="Mecham, Owen" userId="b0635828-65bb-403c-b4ff-7bfd20304c21" providerId="ADAL" clId="{986D8BBF-F185-E943-A691-9B853286AC0A}" dt="2022-08-28T02:58:21.844" v="27" actId="1076"/>
          <ac:picMkLst>
            <pc:docMk/>
            <pc:sldMk cId="1920111014" sldId="256"/>
            <ac:picMk id="3" creationId="{38BCB940-77CF-6A82-4C5C-8F2A20F2E60D}"/>
          </ac:picMkLst>
        </pc:picChg>
        <pc:picChg chg="del">
          <ac:chgData name="Mecham, Owen" userId="b0635828-65bb-403c-b4ff-7bfd20304c21" providerId="ADAL" clId="{986D8BBF-F185-E943-A691-9B853286AC0A}" dt="2022-08-28T02:58:17.789" v="26" actId="478"/>
          <ac:picMkLst>
            <pc:docMk/>
            <pc:sldMk cId="1920111014" sldId="256"/>
            <ac:picMk id="5" creationId="{3E060C3B-35B9-41E6-8790-BDAE257DCAFB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455802669" sldId="270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455802669" sldId="270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455802669" sldId="270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4:34.461" v="71"/>
          <ac:picMkLst>
            <pc:docMk/>
            <pc:sldMk cId="3455802669" sldId="270"/>
            <ac:picMk id="4" creationId="{2BEAEF14-1128-09E0-81E4-4EF9DBD752D5}"/>
          </ac:picMkLst>
        </pc:picChg>
        <pc:picChg chg="del">
          <ac:chgData name="Mecham, Owen" userId="b0635828-65bb-403c-b4ff-7bfd20304c21" providerId="ADAL" clId="{986D8BBF-F185-E943-A691-9B853286AC0A}" dt="2022-08-28T03:04:34.232" v="70" actId="478"/>
          <ac:picMkLst>
            <pc:docMk/>
            <pc:sldMk cId="3455802669" sldId="270"/>
            <ac:picMk id="6" creationId="{46A49FAE-0524-483C-B845-FC322CA1F5E4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1:21.920" v="30"/>
        <pc:sldMkLst>
          <pc:docMk/>
          <pc:sldMk cId="3527929023" sldId="271"/>
        </pc:sldMkLst>
        <pc:picChg chg="add mod">
          <ac:chgData name="Mecham, Owen" userId="b0635828-65bb-403c-b4ff-7bfd20304c21" providerId="ADAL" clId="{986D8BBF-F185-E943-A691-9B853286AC0A}" dt="2022-08-28T03:01:21.920" v="30"/>
          <ac:picMkLst>
            <pc:docMk/>
            <pc:sldMk cId="3527929023" sldId="271"/>
            <ac:picMk id="3" creationId="{25693F00-6016-719C-8228-C184DF9CB9A8}"/>
          </ac:picMkLst>
        </pc:picChg>
        <pc:picChg chg="del">
          <ac:chgData name="Mecham, Owen" userId="b0635828-65bb-403c-b4ff-7bfd20304c21" providerId="ADAL" clId="{986D8BBF-F185-E943-A691-9B853286AC0A}" dt="2022-08-28T03:01:21.476" v="29" actId="478"/>
          <ac:picMkLst>
            <pc:docMk/>
            <pc:sldMk cId="3527929023" sldId="271"/>
            <ac:picMk id="4" creationId="{5E943CF0-E581-4DAC-B81B-B9920CCCE30A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8T05:57:35.933" v="665"/>
        <pc:sldMkLst>
          <pc:docMk/>
          <pc:sldMk cId="1245335720" sldId="27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245335720" sldId="272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245335720" sldId="272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4:38.765" v="73"/>
          <ac:picMkLst>
            <pc:docMk/>
            <pc:sldMk cId="1245335720" sldId="272"/>
            <ac:picMk id="4" creationId="{C1FDD0B0-35E8-2603-3FE1-C3E4511E669B}"/>
          </ac:picMkLst>
        </pc:picChg>
        <pc:picChg chg="del">
          <ac:chgData name="Mecham, Owen" userId="b0635828-65bb-403c-b4ff-7bfd20304c21" providerId="ADAL" clId="{986D8BBF-F185-E943-A691-9B853286AC0A}" dt="2022-08-28T03:04:38.507" v="72" actId="478"/>
          <ac:picMkLst>
            <pc:docMk/>
            <pc:sldMk cId="1245335720" sldId="272"/>
            <ac:picMk id="5" creationId="{70DA5F48-D06A-464E-86D5-6B561EF76FBC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8T05:57:35.933" v="665"/>
        <pc:sldMkLst>
          <pc:docMk/>
          <pc:sldMk cId="2961234712" sldId="27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961234712" sldId="274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4:44:21.631" v="245" actId="20577"/>
          <ac:spMkLst>
            <pc:docMk/>
            <pc:sldMk cId="2961234712" sldId="274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4:05.804" v="64" actId="1076"/>
          <ac:picMkLst>
            <pc:docMk/>
            <pc:sldMk cId="2961234712" sldId="274"/>
            <ac:picMk id="4" creationId="{D4FC3C08-36CF-6D0C-F192-C9B4934DD4BD}"/>
          </ac:picMkLst>
        </pc:picChg>
        <pc:picChg chg="add mod">
          <ac:chgData name="Mecham, Owen" userId="b0635828-65bb-403c-b4ff-7bfd20304c21" providerId="ADAL" clId="{986D8BBF-F185-E943-A691-9B853286AC0A}" dt="2022-08-28T04:45:09.384" v="248" actId="14100"/>
          <ac:picMkLst>
            <pc:docMk/>
            <pc:sldMk cId="2961234712" sldId="274"/>
            <ac:picMk id="5" creationId="{1E0BD607-A180-5280-6C5B-16B244CCD049}"/>
          </ac:picMkLst>
        </pc:picChg>
        <pc:picChg chg="add mod">
          <ac:chgData name="Mecham, Owen" userId="b0635828-65bb-403c-b4ff-7bfd20304c21" providerId="ADAL" clId="{986D8BBF-F185-E943-A691-9B853286AC0A}" dt="2022-08-28T04:45:29.462" v="252" actId="1076"/>
          <ac:picMkLst>
            <pc:docMk/>
            <pc:sldMk cId="2961234712" sldId="274"/>
            <ac:picMk id="6" creationId="{F1971342-8542-5138-7086-28D9D0A14B9D}"/>
          </ac:picMkLst>
        </pc:picChg>
        <pc:picChg chg="del">
          <ac:chgData name="Mecham, Owen" userId="b0635828-65bb-403c-b4ff-7bfd20304c21" providerId="ADAL" clId="{986D8BBF-F185-E943-A691-9B853286AC0A}" dt="2022-08-28T03:04:08.915" v="65" actId="478"/>
          <ac:picMkLst>
            <pc:docMk/>
            <pc:sldMk cId="2961234712" sldId="274"/>
            <ac:picMk id="7" creationId="{8A29A749-9767-41A1-B7E7-01079711EBC7}"/>
          </ac:picMkLst>
        </pc:picChg>
        <pc:picChg chg="add mod">
          <ac:chgData name="Mecham, Owen" userId="b0635828-65bb-403c-b4ff-7bfd20304c21" providerId="ADAL" clId="{986D8BBF-F185-E943-A691-9B853286AC0A}" dt="2022-08-28T04:47:03.823" v="255" actId="14100"/>
          <ac:picMkLst>
            <pc:docMk/>
            <pc:sldMk cId="2961234712" sldId="274"/>
            <ac:picMk id="8" creationId="{20307B0A-C353-55FE-F3C5-E4899EB5717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1:36.557" v="34"/>
        <pc:sldMkLst>
          <pc:docMk/>
          <pc:sldMk cId="443844715" sldId="276"/>
        </pc:sldMkLst>
        <pc:picChg chg="add mod">
          <ac:chgData name="Mecham, Owen" userId="b0635828-65bb-403c-b4ff-7bfd20304c21" providerId="ADAL" clId="{986D8BBF-F185-E943-A691-9B853286AC0A}" dt="2022-08-28T03:01:36.557" v="34"/>
          <ac:picMkLst>
            <pc:docMk/>
            <pc:sldMk cId="443844715" sldId="276"/>
            <ac:picMk id="3" creationId="{DF5586CE-4E71-911E-7047-057EC731FEFC}"/>
          </ac:picMkLst>
        </pc:picChg>
        <pc:picChg chg="del">
          <ac:chgData name="Mecham, Owen" userId="b0635828-65bb-403c-b4ff-7bfd20304c21" providerId="ADAL" clId="{986D8BBF-F185-E943-A691-9B853286AC0A}" dt="2022-08-28T03:01:36.213" v="33" actId="478"/>
          <ac:picMkLst>
            <pc:docMk/>
            <pc:sldMk cId="443844715" sldId="276"/>
            <ac:picMk id="4" creationId="{86B854DD-CE33-45CA-95A8-89B8BF59C1A7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1:47.910" v="38"/>
        <pc:sldMkLst>
          <pc:docMk/>
          <pc:sldMk cId="550865116" sldId="277"/>
        </pc:sldMkLst>
        <pc:picChg chg="add mod">
          <ac:chgData name="Mecham, Owen" userId="b0635828-65bb-403c-b4ff-7bfd20304c21" providerId="ADAL" clId="{986D8BBF-F185-E943-A691-9B853286AC0A}" dt="2022-08-28T03:01:47.910" v="38"/>
          <ac:picMkLst>
            <pc:docMk/>
            <pc:sldMk cId="550865116" sldId="277"/>
            <ac:picMk id="3" creationId="{1B8B5366-290C-7E64-7F5F-691C4520CA7D}"/>
          </ac:picMkLst>
        </pc:picChg>
        <pc:picChg chg="del">
          <ac:chgData name="Mecham, Owen" userId="b0635828-65bb-403c-b4ff-7bfd20304c21" providerId="ADAL" clId="{986D8BBF-F185-E943-A691-9B853286AC0A}" dt="2022-08-28T03:01:47.590" v="37" actId="478"/>
          <ac:picMkLst>
            <pc:docMk/>
            <pc:sldMk cId="550865116" sldId="277"/>
            <ac:picMk id="4" creationId="{89D5C164-1D82-40F4-9EAB-E065E23CF0B0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1:29.454" v="32"/>
        <pc:sldMkLst>
          <pc:docMk/>
          <pc:sldMk cId="591500263" sldId="278"/>
        </pc:sldMkLst>
        <pc:picChg chg="add mod">
          <ac:chgData name="Mecham, Owen" userId="b0635828-65bb-403c-b4ff-7bfd20304c21" providerId="ADAL" clId="{986D8BBF-F185-E943-A691-9B853286AC0A}" dt="2022-08-28T03:01:29.454" v="32"/>
          <ac:picMkLst>
            <pc:docMk/>
            <pc:sldMk cId="591500263" sldId="278"/>
            <ac:picMk id="3" creationId="{89ED91F9-FD36-96E8-FB7F-DC5A017CDA42}"/>
          </ac:picMkLst>
        </pc:picChg>
        <pc:picChg chg="del">
          <ac:chgData name="Mecham, Owen" userId="b0635828-65bb-403c-b4ff-7bfd20304c21" providerId="ADAL" clId="{986D8BBF-F185-E943-A691-9B853286AC0A}" dt="2022-08-28T03:01:29.073" v="31" actId="478"/>
          <ac:picMkLst>
            <pc:docMk/>
            <pc:sldMk cId="591500263" sldId="278"/>
            <ac:picMk id="4" creationId="{329A7057-670E-4139-B008-B51FFF5756F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2:18.506" v="44" actId="1076"/>
        <pc:sldMkLst>
          <pc:docMk/>
          <pc:sldMk cId="3874691414" sldId="279"/>
        </pc:sldMkLst>
        <pc:picChg chg="add mod">
          <ac:chgData name="Mecham, Owen" userId="b0635828-65bb-403c-b4ff-7bfd20304c21" providerId="ADAL" clId="{986D8BBF-F185-E943-A691-9B853286AC0A}" dt="2022-08-28T03:02:18.506" v="44" actId="1076"/>
          <ac:picMkLst>
            <pc:docMk/>
            <pc:sldMk cId="3874691414" sldId="279"/>
            <ac:picMk id="4" creationId="{6B57FC76-9127-6397-402D-D81890388EC6}"/>
          </ac:picMkLst>
        </pc:picChg>
        <pc:picChg chg="del">
          <ac:chgData name="Mecham, Owen" userId="b0635828-65bb-403c-b4ff-7bfd20304c21" providerId="ADAL" clId="{986D8BBF-F185-E943-A691-9B853286AC0A}" dt="2022-08-28T03:02:12.349" v="42" actId="478"/>
          <ac:picMkLst>
            <pc:docMk/>
            <pc:sldMk cId="3874691414" sldId="279"/>
            <ac:picMk id="5" creationId="{C5A6BB86-0765-4CEC-B8A4-3E1E2AB5BE3E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2:57.962" v="50"/>
        <pc:sldMkLst>
          <pc:docMk/>
          <pc:sldMk cId="1719419251" sldId="280"/>
        </pc:sldMkLst>
        <pc:picChg chg="add mod">
          <ac:chgData name="Mecham, Owen" userId="b0635828-65bb-403c-b4ff-7bfd20304c21" providerId="ADAL" clId="{986D8BBF-F185-E943-A691-9B853286AC0A}" dt="2022-08-28T03:02:57.962" v="50"/>
          <ac:picMkLst>
            <pc:docMk/>
            <pc:sldMk cId="1719419251" sldId="280"/>
            <ac:picMk id="4" creationId="{D74E96AB-9E10-232D-8501-BCCD9C64C264}"/>
          </ac:picMkLst>
        </pc:picChg>
        <pc:picChg chg="del">
          <ac:chgData name="Mecham, Owen" userId="b0635828-65bb-403c-b4ff-7bfd20304c21" providerId="ADAL" clId="{986D8BBF-F185-E943-A691-9B853286AC0A}" dt="2022-08-28T03:02:57.536" v="49" actId="478"/>
          <ac:picMkLst>
            <pc:docMk/>
            <pc:sldMk cId="1719419251" sldId="280"/>
            <ac:picMk id="5" creationId="{48E2D900-EA14-41C7-A9CC-04E7A75CA94D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2:26.752" v="46"/>
        <pc:sldMkLst>
          <pc:docMk/>
          <pc:sldMk cId="3180373380" sldId="281"/>
        </pc:sldMkLst>
        <pc:picChg chg="add mod">
          <ac:chgData name="Mecham, Owen" userId="b0635828-65bb-403c-b4ff-7bfd20304c21" providerId="ADAL" clId="{986D8BBF-F185-E943-A691-9B853286AC0A}" dt="2022-08-28T03:02:26.752" v="46"/>
          <ac:picMkLst>
            <pc:docMk/>
            <pc:sldMk cId="3180373380" sldId="281"/>
            <ac:picMk id="3" creationId="{FBD51ED2-6329-3D13-0160-7745FBD5617C}"/>
          </ac:picMkLst>
        </pc:picChg>
        <pc:picChg chg="del">
          <ac:chgData name="Mecham, Owen" userId="b0635828-65bb-403c-b4ff-7bfd20304c21" providerId="ADAL" clId="{986D8BBF-F185-E943-A691-9B853286AC0A}" dt="2022-08-28T03:02:26.462" v="45" actId="478"/>
          <ac:picMkLst>
            <pc:docMk/>
            <pc:sldMk cId="3180373380" sldId="281"/>
            <ac:picMk id="4" creationId="{18579E46-116E-4FA5-B876-47426C9CDB30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3:05.498" v="52"/>
        <pc:sldMkLst>
          <pc:docMk/>
          <pc:sldMk cId="1253161081" sldId="282"/>
        </pc:sldMkLst>
        <pc:picChg chg="add mod">
          <ac:chgData name="Mecham, Owen" userId="b0635828-65bb-403c-b4ff-7bfd20304c21" providerId="ADAL" clId="{986D8BBF-F185-E943-A691-9B853286AC0A}" dt="2022-08-28T03:03:05.498" v="52"/>
          <ac:picMkLst>
            <pc:docMk/>
            <pc:sldMk cId="1253161081" sldId="282"/>
            <ac:picMk id="4" creationId="{4C7C77AC-5A3E-BBE5-4B96-FC7D1153DFA6}"/>
          </ac:picMkLst>
        </pc:picChg>
        <pc:picChg chg="del">
          <ac:chgData name="Mecham, Owen" userId="b0635828-65bb-403c-b4ff-7bfd20304c21" providerId="ADAL" clId="{986D8BBF-F185-E943-A691-9B853286AC0A}" dt="2022-08-28T03:03:05.200" v="51" actId="478"/>
          <ac:picMkLst>
            <pc:docMk/>
            <pc:sldMk cId="1253161081" sldId="282"/>
            <ac:picMk id="5" creationId="{AEE3F7DB-2671-4AD5-9185-1FE94DD8B3EE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3:10.648" v="54"/>
        <pc:sldMkLst>
          <pc:docMk/>
          <pc:sldMk cId="723721631" sldId="283"/>
        </pc:sldMkLst>
        <pc:picChg chg="add mod">
          <ac:chgData name="Mecham, Owen" userId="b0635828-65bb-403c-b4ff-7bfd20304c21" providerId="ADAL" clId="{986D8BBF-F185-E943-A691-9B853286AC0A}" dt="2022-08-28T03:03:10.648" v="54"/>
          <ac:picMkLst>
            <pc:docMk/>
            <pc:sldMk cId="723721631" sldId="283"/>
            <ac:picMk id="4" creationId="{BBB6A4D1-577D-E024-291C-4CE124E00F44}"/>
          </ac:picMkLst>
        </pc:picChg>
        <pc:picChg chg="del">
          <ac:chgData name="Mecham, Owen" userId="b0635828-65bb-403c-b4ff-7bfd20304c21" providerId="ADAL" clId="{986D8BBF-F185-E943-A691-9B853286AC0A}" dt="2022-08-28T03:03:10.348" v="53" actId="478"/>
          <ac:picMkLst>
            <pc:docMk/>
            <pc:sldMk cId="723721631" sldId="283"/>
            <ac:picMk id="5" creationId="{6A9B6BEF-0C7D-48B6-AC6D-D01263F3FB1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2:35.737" v="48" actId="478"/>
        <pc:sldMkLst>
          <pc:docMk/>
          <pc:sldMk cId="3094633674" sldId="284"/>
        </pc:sldMkLst>
        <pc:picChg chg="add mod">
          <ac:chgData name="Mecham, Owen" userId="b0635828-65bb-403c-b4ff-7bfd20304c21" providerId="ADAL" clId="{986D8BBF-F185-E943-A691-9B853286AC0A}" dt="2022-08-28T03:02:33.328" v="47"/>
          <ac:picMkLst>
            <pc:docMk/>
            <pc:sldMk cId="3094633674" sldId="284"/>
            <ac:picMk id="3" creationId="{C06BADCF-9C21-9900-C4CA-49DD92C8D711}"/>
          </ac:picMkLst>
        </pc:picChg>
        <pc:picChg chg="del">
          <ac:chgData name="Mecham, Owen" userId="b0635828-65bb-403c-b4ff-7bfd20304c21" providerId="ADAL" clId="{986D8BBF-F185-E943-A691-9B853286AC0A}" dt="2022-08-28T03:02:35.737" v="48" actId="478"/>
          <ac:picMkLst>
            <pc:docMk/>
            <pc:sldMk cId="3094633674" sldId="284"/>
            <ac:picMk id="4" creationId="{CE16A0A2-BA2F-4826-ADA2-FF46672EF49B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093266381" sldId="285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093266381" sldId="285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093266381" sldId="285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10.969" v="147"/>
          <ac:picMkLst>
            <pc:docMk/>
            <pc:sldMk cId="3093266381" sldId="285"/>
            <ac:picMk id="4" creationId="{6603692E-F825-074E-5AEF-0EFF4E20881A}"/>
          </ac:picMkLst>
        </pc:picChg>
        <pc:picChg chg="del">
          <ac:chgData name="Mecham, Owen" userId="b0635828-65bb-403c-b4ff-7bfd20304c21" providerId="ADAL" clId="{986D8BBF-F185-E943-A691-9B853286AC0A}" dt="2022-08-28T03:08:10.635" v="146" actId="478"/>
          <ac:picMkLst>
            <pc:docMk/>
            <pc:sldMk cId="3093266381" sldId="285"/>
            <ac:picMk id="6" creationId="{D0809AA2-F054-40C1-A539-5B8EBDA18203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3:16.562" v="56"/>
        <pc:sldMkLst>
          <pc:docMk/>
          <pc:sldMk cId="2720659120" sldId="286"/>
        </pc:sldMkLst>
        <pc:picChg chg="add mod">
          <ac:chgData name="Mecham, Owen" userId="b0635828-65bb-403c-b4ff-7bfd20304c21" providerId="ADAL" clId="{986D8BBF-F185-E943-A691-9B853286AC0A}" dt="2022-08-28T03:03:16.562" v="56"/>
          <ac:picMkLst>
            <pc:docMk/>
            <pc:sldMk cId="2720659120" sldId="286"/>
            <ac:picMk id="4" creationId="{ADF31ECA-FA2D-679C-B747-E62309D0EF3D}"/>
          </ac:picMkLst>
        </pc:picChg>
        <pc:picChg chg="del">
          <ac:chgData name="Mecham, Owen" userId="b0635828-65bb-403c-b4ff-7bfd20304c21" providerId="ADAL" clId="{986D8BBF-F185-E943-A691-9B853286AC0A}" dt="2022-08-28T03:03:16.330" v="55" actId="478"/>
          <ac:picMkLst>
            <pc:docMk/>
            <pc:sldMk cId="2720659120" sldId="286"/>
            <ac:picMk id="5" creationId="{5DDC0083-B3A4-4F0B-928F-E82F0E54662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962259198" sldId="287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962259198" sldId="287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962259198" sldId="287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39.319" v="158"/>
          <ac:picMkLst>
            <pc:docMk/>
            <pc:sldMk cId="962259198" sldId="287"/>
            <ac:picMk id="4" creationId="{9667DB02-564A-B5A2-F6BB-E6299520F2FA}"/>
          </ac:picMkLst>
        </pc:picChg>
        <pc:picChg chg="del">
          <ac:chgData name="Mecham, Owen" userId="b0635828-65bb-403c-b4ff-7bfd20304c21" providerId="ADAL" clId="{986D8BBF-F185-E943-A691-9B853286AC0A}" dt="2022-08-28T03:08:39.134" v="157" actId="478"/>
          <ac:picMkLst>
            <pc:docMk/>
            <pc:sldMk cId="962259198" sldId="287"/>
            <ac:picMk id="5" creationId="{190B000B-FC52-40A6-A90F-1510014F2063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3:22.595" v="58"/>
        <pc:sldMkLst>
          <pc:docMk/>
          <pc:sldMk cId="1280170102" sldId="288"/>
        </pc:sldMkLst>
        <pc:picChg chg="add mod">
          <ac:chgData name="Mecham, Owen" userId="b0635828-65bb-403c-b4ff-7bfd20304c21" providerId="ADAL" clId="{986D8BBF-F185-E943-A691-9B853286AC0A}" dt="2022-08-28T03:03:22.595" v="58"/>
          <ac:picMkLst>
            <pc:docMk/>
            <pc:sldMk cId="1280170102" sldId="288"/>
            <ac:picMk id="4" creationId="{8FE73974-EF5C-DDDB-424E-374B521302B8}"/>
          </ac:picMkLst>
        </pc:picChg>
        <pc:picChg chg="del">
          <ac:chgData name="Mecham, Owen" userId="b0635828-65bb-403c-b4ff-7bfd20304c21" providerId="ADAL" clId="{986D8BBF-F185-E943-A691-9B853286AC0A}" dt="2022-08-28T03:03:22.354" v="57" actId="478"/>
          <ac:picMkLst>
            <pc:docMk/>
            <pc:sldMk cId="1280170102" sldId="288"/>
            <ac:picMk id="5" creationId="{1FE449C7-7C3E-43CD-9A7C-EFEF6C7F8025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3:29.720" v="60"/>
        <pc:sldMkLst>
          <pc:docMk/>
          <pc:sldMk cId="1543786129" sldId="289"/>
        </pc:sldMkLst>
        <pc:picChg chg="add mod">
          <ac:chgData name="Mecham, Owen" userId="b0635828-65bb-403c-b4ff-7bfd20304c21" providerId="ADAL" clId="{986D8BBF-F185-E943-A691-9B853286AC0A}" dt="2022-08-28T03:03:29.720" v="60"/>
          <ac:picMkLst>
            <pc:docMk/>
            <pc:sldMk cId="1543786129" sldId="289"/>
            <ac:picMk id="4" creationId="{03C06261-8233-CD6B-ED9B-B115FEB5E9E1}"/>
          </ac:picMkLst>
        </pc:picChg>
        <pc:picChg chg="del">
          <ac:chgData name="Mecham, Owen" userId="b0635828-65bb-403c-b4ff-7bfd20304c21" providerId="ADAL" clId="{986D8BBF-F185-E943-A691-9B853286AC0A}" dt="2022-08-28T03:03:29.476" v="59" actId="478"/>
          <ac:picMkLst>
            <pc:docMk/>
            <pc:sldMk cId="1543786129" sldId="289"/>
            <ac:picMk id="5" creationId="{9768B3CC-20DC-478F-B01B-409117A40DFC}"/>
          </ac:picMkLst>
        </pc:picChg>
      </pc:sldChg>
      <pc:sldChg chg="addSp delSp modSp mod modNotesTx">
        <pc:chgData name="Mecham, Owen" userId="b0635828-65bb-403c-b4ff-7bfd20304c21" providerId="ADAL" clId="{986D8BBF-F185-E943-A691-9B853286AC0A}" dt="2022-08-29T03:21:08.309" v="2701" actId="20577"/>
        <pc:sldMkLst>
          <pc:docMk/>
          <pc:sldMk cId="504451821" sldId="290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504451821" sldId="290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504451821" sldId="290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6:47.574" v="122"/>
          <ac:picMkLst>
            <pc:docMk/>
            <pc:sldMk cId="504451821" sldId="290"/>
            <ac:picMk id="4" creationId="{9E772AEB-0443-445A-813E-D75AF38B186F}"/>
          </ac:picMkLst>
        </pc:picChg>
        <pc:picChg chg="del">
          <ac:chgData name="Mecham, Owen" userId="b0635828-65bb-403c-b4ff-7bfd20304c21" providerId="ADAL" clId="{986D8BBF-F185-E943-A691-9B853286AC0A}" dt="2022-08-28T03:06:47.346" v="121" actId="478"/>
          <ac:picMkLst>
            <pc:docMk/>
            <pc:sldMk cId="504451821" sldId="290"/>
            <ac:picMk id="6" creationId="{71FF2A29-5B44-4555-B868-8F848E9C69BD}"/>
          </ac:picMkLst>
        </pc:picChg>
      </pc:sldChg>
      <pc:sldChg chg="delSp delDesignElem">
        <pc:chgData name="Mecham, Owen" userId="b0635828-65bb-403c-b4ff-7bfd20304c21" providerId="ADAL" clId="{986D8BBF-F185-E943-A691-9B853286AC0A}" dt="2022-08-28T05:57:35.933" v="665"/>
        <pc:sldMkLst>
          <pc:docMk/>
          <pc:sldMk cId="1149158351" sldId="291"/>
        </pc:sldMkLst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149158351" sldId="291"/>
            <ac:spMk id="71" creationId="{42A4FC2C-047E-45A5-965D-8E1E3BF09BC6}"/>
          </ac:spMkLst>
        </pc:spChg>
      </pc:sldChg>
      <pc:sldChg chg="addSp delSp modSp mod ord">
        <pc:chgData name="Mecham, Owen" userId="b0635828-65bb-403c-b4ff-7bfd20304c21" providerId="ADAL" clId="{986D8BBF-F185-E943-A691-9B853286AC0A}" dt="2022-08-28T22:37:13.432" v="1963" actId="20578"/>
        <pc:sldMkLst>
          <pc:docMk/>
          <pc:sldMk cId="196888618" sldId="293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96888618" sldId="293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43.371" v="196"/>
          <ac:picMkLst>
            <pc:docMk/>
            <pc:sldMk cId="196888618" sldId="293"/>
            <ac:picMk id="3" creationId="{9A892956-D9FC-EF7C-FCA8-D7A953081F6A}"/>
          </ac:picMkLst>
        </pc:picChg>
        <pc:picChg chg="del">
          <ac:chgData name="Mecham, Owen" userId="b0635828-65bb-403c-b4ff-7bfd20304c21" providerId="ADAL" clId="{986D8BBF-F185-E943-A691-9B853286AC0A}" dt="2022-08-28T03:10:43.183" v="195" actId="478"/>
          <ac:picMkLst>
            <pc:docMk/>
            <pc:sldMk cId="196888618" sldId="293"/>
            <ac:picMk id="7" creationId="{5504C66B-E08A-45DF-A17A-CB5D2D4AA6A6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9T02:11:02.109" v="2275"/>
        <pc:sldMkLst>
          <pc:docMk/>
          <pc:sldMk cId="2141612894" sldId="295"/>
        </pc:sldMkLst>
        <pc:spChg chg="mod">
          <ac:chgData name="Mecham, Owen" userId="b0635828-65bb-403c-b4ff-7bfd20304c21" providerId="ADAL" clId="{986D8BBF-F185-E943-A691-9B853286AC0A}" dt="2022-08-29T02:02:26.980" v="1993" actId="20577"/>
          <ac:spMkLst>
            <pc:docMk/>
            <pc:sldMk cId="2141612894" sldId="295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9T02:04:11.929" v="2273" actId="27636"/>
          <ac:spMkLst>
            <pc:docMk/>
            <pc:sldMk cId="2141612894" sldId="295"/>
            <ac:spMk id="7" creationId="{85034EDF-4909-45AC-B2D0-276961AFC8DB}"/>
          </ac:spMkLst>
        </pc:spChg>
        <pc:picChg chg="add mod">
          <ac:chgData name="Mecham, Owen" userId="b0635828-65bb-403c-b4ff-7bfd20304c21" providerId="ADAL" clId="{986D8BBF-F185-E943-A691-9B853286AC0A}" dt="2022-08-28T03:10:48.552" v="198"/>
          <ac:picMkLst>
            <pc:docMk/>
            <pc:sldMk cId="2141612894" sldId="295"/>
            <ac:picMk id="3" creationId="{6DBDE224-5B98-FC31-B326-6F586968E60F}"/>
          </ac:picMkLst>
        </pc:picChg>
        <pc:picChg chg="del">
          <ac:chgData name="Mecham, Owen" userId="b0635828-65bb-403c-b4ff-7bfd20304c21" providerId="ADAL" clId="{986D8BBF-F185-E943-A691-9B853286AC0A}" dt="2022-08-28T03:10:48.390" v="197" actId="478"/>
          <ac:picMkLst>
            <pc:docMk/>
            <pc:sldMk cId="2141612894" sldId="295"/>
            <ac:picMk id="5" creationId="{24389324-8542-4822-92B1-7F42494AF13F}"/>
          </ac:picMkLst>
        </pc:picChg>
      </pc:sldChg>
      <pc:sldChg chg="modNotesTx">
        <pc:chgData name="Mecham, Owen" userId="b0635828-65bb-403c-b4ff-7bfd20304c21" providerId="ADAL" clId="{986D8BBF-F185-E943-A691-9B853286AC0A}" dt="2022-08-29T04:33:47.449" v="3152" actId="20577"/>
        <pc:sldMkLst>
          <pc:docMk/>
          <pc:sldMk cId="546463801" sldId="297"/>
        </pc:sldMkLst>
      </pc:sldChg>
      <pc:sldChg chg="modSp mod">
        <pc:chgData name="Mecham, Owen" userId="b0635828-65bb-403c-b4ff-7bfd20304c21" providerId="ADAL" clId="{986D8BBF-F185-E943-A691-9B853286AC0A}" dt="2022-08-28T02:59:13.741" v="28" actId="20577"/>
        <pc:sldMkLst>
          <pc:docMk/>
          <pc:sldMk cId="368495861" sldId="298"/>
        </pc:sldMkLst>
        <pc:spChg chg="mod">
          <ac:chgData name="Mecham, Owen" userId="b0635828-65bb-403c-b4ff-7bfd20304c21" providerId="ADAL" clId="{986D8BBF-F185-E943-A691-9B853286AC0A}" dt="2022-08-28T02:59:13.741" v="28" actId="20577"/>
          <ac:spMkLst>
            <pc:docMk/>
            <pc:sldMk cId="368495861" sldId="298"/>
            <ac:spMk id="10" creationId="{644D579A-432B-4FF2-8ABB-F3294F7FD164}"/>
          </ac:spMkLst>
        </pc:spChg>
      </pc:sldChg>
      <pc:sldChg chg="addSp delSp modSp mod">
        <pc:chgData name="Mecham, Owen" userId="b0635828-65bb-403c-b4ff-7bfd20304c21" providerId="ADAL" clId="{986D8BBF-F185-E943-A691-9B853286AC0A}" dt="2022-08-28T03:05:14.943" v="84"/>
        <pc:sldMkLst>
          <pc:docMk/>
          <pc:sldMk cId="576596983" sldId="299"/>
        </pc:sldMkLst>
        <pc:picChg chg="add mod">
          <ac:chgData name="Mecham, Owen" userId="b0635828-65bb-403c-b4ff-7bfd20304c21" providerId="ADAL" clId="{986D8BBF-F185-E943-A691-9B853286AC0A}" dt="2022-08-28T03:05:14.943" v="84"/>
          <ac:picMkLst>
            <pc:docMk/>
            <pc:sldMk cId="576596983" sldId="299"/>
            <ac:picMk id="3" creationId="{0D76D6D6-5381-03AE-BCBF-9D0A20F6A8F5}"/>
          </ac:picMkLst>
        </pc:picChg>
        <pc:picChg chg="del">
          <ac:chgData name="Mecham, Owen" userId="b0635828-65bb-403c-b4ff-7bfd20304c21" providerId="ADAL" clId="{986D8BBF-F185-E943-A691-9B853286AC0A}" dt="2022-08-28T03:05:14.703" v="83" actId="478"/>
          <ac:picMkLst>
            <pc:docMk/>
            <pc:sldMk cId="576596983" sldId="299"/>
            <ac:picMk id="8" creationId="{E06FA5DC-F544-4782-97F3-6D0B244C9531}"/>
          </ac:picMkLst>
        </pc:picChg>
      </pc:sldChg>
      <pc:sldChg chg="delSp delDesignElem">
        <pc:chgData name="Mecham, Owen" userId="b0635828-65bb-403c-b4ff-7bfd20304c21" providerId="ADAL" clId="{986D8BBF-F185-E943-A691-9B853286AC0A}" dt="2022-08-28T05:57:35.933" v="665"/>
        <pc:sldMkLst>
          <pc:docMk/>
          <pc:sldMk cId="1593855757" sldId="300"/>
        </pc:sldMkLst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593855757" sldId="300"/>
            <ac:spMk id="77" creationId="{D48D9584-D2FD-48CE-9E17-4E250B743B5F}"/>
          </ac:spMkLst>
        </pc:spChg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593855757" sldId="300"/>
            <ac:spMk id="79" creationId="{CA17DEF4-6C5D-41C6-8D93-5C7CFD7ADA5E}"/>
          </ac:spMkLst>
        </pc:spChg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593855757" sldId="300"/>
            <ac:spMk id="81" creationId="{22BBC5A3-5C8C-4FB9-AEFF-8778D2C98D29}"/>
          </ac:spMkLst>
        </pc:spChg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593855757" sldId="300"/>
            <ac:spMk id="83" creationId="{3BB917E8-D696-4787-96D6-521A9C42F9A5}"/>
          </ac:spMkLst>
        </pc:spChg>
        <pc:spChg chg="del">
          <ac:chgData name="Mecham, Owen" userId="b0635828-65bb-403c-b4ff-7bfd20304c21" providerId="ADAL" clId="{986D8BBF-F185-E943-A691-9B853286AC0A}" dt="2022-08-28T05:57:35.933" v="665"/>
          <ac:spMkLst>
            <pc:docMk/>
            <pc:sldMk cId="1593855757" sldId="300"/>
            <ac:spMk id="85" creationId="{39F4C545-E278-42ED-9B78-2EBA464444A3}"/>
          </ac:spMkLst>
        </pc:sp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110437606" sldId="30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110437606" sldId="30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4:15.487" v="67"/>
          <ac:picMkLst>
            <pc:docMk/>
            <pc:sldMk cId="2110437606" sldId="301"/>
            <ac:picMk id="3" creationId="{D6C9019E-006D-D7FD-3627-4A7C54BEC873}"/>
          </ac:picMkLst>
        </pc:picChg>
        <pc:picChg chg="del">
          <ac:chgData name="Mecham, Owen" userId="b0635828-65bb-403c-b4ff-7bfd20304c21" providerId="ADAL" clId="{986D8BBF-F185-E943-A691-9B853286AC0A}" dt="2022-08-28T03:04:15.162" v="66" actId="478"/>
          <ac:picMkLst>
            <pc:docMk/>
            <pc:sldMk cId="2110437606" sldId="301"/>
            <ac:picMk id="6" creationId="{DE55F636-CD2B-43E1-888C-091304665CFB}"/>
          </ac:picMkLst>
        </pc:picChg>
        <pc:picChg chg="add mod">
          <ac:chgData name="Mecham, Owen" userId="b0635828-65bb-403c-b4ff-7bfd20304c21" providerId="ADAL" clId="{986D8BBF-F185-E943-A691-9B853286AC0A}" dt="2022-08-28T04:49:47.757" v="264" actId="1076"/>
          <ac:picMkLst>
            <pc:docMk/>
            <pc:sldMk cId="2110437606" sldId="301"/>
            <ac:picMk id="20482" creationId="{E345D3F7-5FDE-10A8-31D6-213FAF29AAE8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4:25.776" v="69"/>
        <pc:sldMkLst>
          <pc:docMk/>
          <pc:sldMk cId="1767172916" sldId="303"/>
        </pc:sldMkLst>
        <pc:picChg chg="add mod">
          <ac:chgData name="Mecham, Owen" userId="b0635828-65bb-403c-b4ff-7bfd20304c21" providerId="ADAL" clId="{986D8BBF-F185-E943-A691-9B853286AC0A}" dt="2022-08-28T03:04:25.776" v="69"/>
          <ac:picMkLst>
            <pc:docMk/>
            <pc:sldMk cId="1767172916" sldId="303"/>
            <ac:picMk id="2" creationId="{8B1012C8-CC29-48A0-530D-863CFF90838C}"/>
          </ac:picMkLst>
        </pc:picChg>
        <pc:picChg chg="del">
          <ac:chgData name="Mecham, Owen" userId="b0635828-65bb-403c-b4ff-7bfd20304c21" providerId="ADAL" clId="{986D8BBF-F185-E943-A691-9B853286AC0A}" dt="2022-08-28T03:04:25.510" v="68" actId="478"/>
          <ac:picMkLst>
            <pc:docMk/>
            <pc:sldMk cId="1767172916" sldId="303"/>
            <ac:picMk id="6" creationId="{31194A97-0076-4617-A2D1-5316C5B8657E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434991833" sldId="30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434991833" sldId="304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434991833" sldId="304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7:40.860" v="133"/>
          <ac:picMkLst>
            <pc:docMk/>
            <pc:sldMk cId="3434991833" sldId="304"/>
            <ac:picMk id="4" creationId="{C7B64549-2D7A-79E5-2FCC-DE0C9D97CD7B}"/>
          </ac:picMkLst>
        </pc:picChg>
        <pc:picChg chg="del">
          <ac:chgData name="Mecham, Owen" userId="b0635828-65bb-403c-b4ff-7bfd20304c21" providerId="ADAL" clId="{986D8BBF-F185-E943-A691-9B853286AC0A}" dt="2022-08-28T03:07:40.619" v="132" actId="478"/>
          <ac:picMkLst>
            <pc:docMk/>
            <pc:sldMk cId="3434991833" sldId="304"/>
            <ac:picMk id="5" creationId="{F4AFFA2D-844F-4F0D-911D-81C361810BF4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869458318" sldId="306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869458318" sldId="306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869458318" sldId="306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7:44.798" v="135"/>
          <ac:picMkLst>
            <pc:docMk/>
            <pc:sldMk cId="869458318" sldId="306"/>
            <ac:picMk id="5" creationId="{9E14C911-0E99-C8D6-2A31-D44EFED3D987}"/>
          </ac:picMkLst>
        </pc:picChg>
        <pc:picChg chg="del">
          <ac:chgData name="Mecham, Owen" userId="b0635828-65bb-403c-b4ff-7bfd20304c21" providerId="ADAL" clId="{986D8BBF-F185-E943-A691-9B853286AC0A}" dt="2022-08-28T03:07:44.526" v="134" actId="478"/>
          <ac:picMkLst>
            <pc:docMk/>
            <pc:sldMk cId="869458318" sldId="306"/>
            <ac:picMk id="8" creationId="{9C219F3F-441B-4FF3-815B-607FE227CA8A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4266979746" sldId="307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266979746" sldId="307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7:49.736" v="137"/>
          <ac:picMkLst>
            <pc:docMk/>
            <pc:sldMk cId="4266979746" sldId="307"/>
            <ac:picMk id="3" creationId="{1D39B87F-9B9A-38F1-E0B1-8B50B8FAECA0}"/>
          </ac:picMkLst>
        </pc:picChg>
        <pc:picChg chg="del">
          <ac:chgData name="Mecham, Owen" userId="b0635828-65bb-403c-b4ff-7bfd20304c21" providerId="ADAL" clId="{986D8BBF-F185-E943-A691-9B853286AC0A}" dt="2022-08-28T03:07:49.474" v="136" actId="478"/>
          <ac:picMkLst>
            <pc:docMk/>
            <pc:sldMk cId="4266979746" sldId="307"/>
            <ac:picMk id="6" creationId="{5BBF7A2A-8F42-49E8-AB79-D62E978A0C2E}"/>
          </ac:picMkLst>
        </pc:picChg>
      </pc:sldChg>
      <pc:sldChg chg="modSp mod modAnim">
        <pc:chgData name="Mecham, Owen" userId="b0635828-65bb-403c-b4ff-7bfd20304c21" providerId="ADAL" clId="{986D8BBF-F185-E943-A691-9B853286AC0A}" dt="2022-08-28T04:53:40.535" v="374" actId="20577"/>
        <pc:sldMkLst>
          <pc:docMk/>
          <pc:sldMk cId="1291906978" sldId="308"/>
        </pc:sldMkLst>
        <pc:spChg chg="mod">
          <ac:chgData name="Mecham, Owen" userId="b0635828-65bb-403c-b4ff-7bfd20304c21" providerId="ADAL" clId="{986D8BBF-F185-E943-A691-9B853286AC0A}" dt="2022-08-28T04:53:40.535" v="374" actId="20577"/>
          <ac:spMkLst>
            <pc:docMk/>
            <pc:sldMk cId="1291906978" sldId="308"/>
            <ac:spMk id="10" creationId="{644D579A-432B-4FF2-8ABB-F3294F7FD164}"/>
          </ac:spMkLst>
        </pc:sp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028532869" sldId="309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028532869" sldId="309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028532869" sldId="309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30.258" v="154"/>
          <ac:picMkLst>
            <pc:docMk/>
            <pc:sldMk cId="3028532869" sldId="309"/>
            <ac:picMk id="4" creationId="{31BFF775-FA65-04EE-D53D-6DA503D9D9DF}"/>
          </ac:picMkLst>
        </pc:picChg>
        <pc:picChg chg="del">
          <ac:chgData name="Mecham, Owen" userId="b0635828-65bb-403c-b4ff-7bfd20304c21" providerId="ADAL" clId="{986D8BBF-F185-E943-A691-9B853286AC0A}" dt="2022-08-28T03:08:30.063" v="153" actId="478"/>
          <ac:picMkLst>
            <pc:docMk/>
            <pc:sldMk cId="3028532869" sldId="309"/>
            <ac:picMk id="5" creationId="{C0A4A764-96E2-4365-A9F2-A2BC22720294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1:42.047" v="36"/>
        <pc:sldMkLst>
          <pc:docMk/>
          <pc:sldMk cId="1172479126" sldId="310"/>
        </pc:sldMkLst>
        <pc:picChg chg="add mod">
          <ac:chgData name="Mecham, Owen" userId="b0635828-65bb-403c-b4ff-7bfd20304c21" providerId="ADAL" clId="{986D8BBF-F185-E943-A691-9B853286AC0A}" dt="2022-08-28T03:01:42.047" v="36"/>
          <ac:picMkLst>
            <pc:docMk/>
            <pc:sldMk cId="1172479126" sldId="310"/>
            <ac:picMk id="3" creationId="{9A827291-EB5E-163A-D1CD-11CD8C9FCC08}"/>
          </ac:picMkLst>
        </pc:picChg>
        <pc:picChg chg="del">
          <ac:chgData name="Mecham, Owen" userId="b0635828-65bb-403c-b4ff-7bfd20304c21" providerId="ADAL" clId="{986D8BBF-F185-E943-A691-9B853286AC0A}" dt="2022-08-28T03:01:41.754" v="35" actId="478"/>
          <ac:picMkLst>
            <pc:docMk/>
            <pc:sldMk cId="1172479126" sldId="310"/>
            <ac:picMk id="4" creationId="{A8C0FAFD-FB4A-4DCA-AFEE-F14733E82CAF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9T04:45:59.777" v="3153"/>
        <pc:sldMkLst>
          <pc:docMk/>
          <pc:sldMk cId="3840010825" sldId="31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840010825" sldId="31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4:42.546" v="75"/>
          <ac:picMkLst>
            <pc:docMk/>
            <pc:sldMk cId="3840010825" sldId="311"/>
            <ac:picMk id="3" creationId="{C9DE2D42-94B5-07C5-23FF-092F11BD8BFD}"/>
          </ac:picMkLst>
        </pc:picChg>
        <pc:picChg chg="del">
          <ac:chgData name="Mecham, Owen" userId="b0635828-65bb-403c-b4ff-7bfd20304c21" providerId="ADAL" clId="{986D8BBF-F185-E943-A691-9B853286AC0A}" dt="2022-08-28T03:04:42.311" v="74" actId="478"/>
          <ac:picMkLst>
            <pc:docMk/>
            <pc:sldMk cId="3840010825" sldId="311"/>
            <ac:picMk id="6" creationId="{175A8013-B598-4548-A642-650C9A730D30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9T04:46:06.356" v="3154"/>
        <pc:sldMkLst>
          <pc:docMk/>
          <pc:sldMk cId="3336624334" sldId="31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336624334" sldId="312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4:46.496" v="77"/>
          <ac:picMkLst>
            <pc:docMk/>
            <pc:sldMk cId="3336624334" sldId="312"/>
            <ac:picMk id="3" creationId="{1DDCAC52-83BD-239C-C330-2D19C959CFFD}"/>
          </ac:picMkLst>
        </pc:picChg>
        <pc:picChg chg="del">
          <ac:chgData name="Mecham, Owen" userId="b0635828-65bb-403c-b4ff-7bfd20304c21" providerId="ADAL" clId="{986D8BBF-F185-E943-A691-9B853286AC0A}" dt="2022-08-28T03:04:46.243" v="76" actId="478"/>
          <ac:picMkLst>
            <pc:docMk/>
            <pc:sldMk cId="3336624334" sldId="312"/>
            <ac:picMk id="6" creationId="{B6116A7B-9BEF-458B-83AD-D61C00EA48A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213047045" sldId="31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213047045" sldId="314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4:51.283" v="79"/>
          <ac:picMkLst>
            <pc:docMk/>
            <pc:sldMk cId="3213047045" sldId="314"/>
            <ac:picMk id="4" creationId="{6B399F01-C8CF-3157-E16B-AA930FB4451C}"/>
          </ac:picMkLst>
        </pc:picChg>
        <pc:picChg chg="del">
          <ac:chgData name="Mecham, Owen" userId="b0635828-65bb-403c-b4ff-7bfd20304c21" providerId="ADAL" clId="{986D8BBF-F185-E943-A691-9B853286AC0A}" dt="2022-08-28T03:04:51.065" v="78" actId="478"/>
          <ac:picMkLst>
            <pc:docMk/>
            <pc:sldMk cId="3213047045" sldId="314"/>
            <ac:picMk id="7" creationId="{11AC7737-8547-46A1-ABC0-C421104C204F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307287191" sldId="315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307287191" sldId="315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5:54.599" v="100"/>
          <ac:picMkLst>
            <pc:docMk/>
            <pc:sldMk cId="2307287191" sldId="315"/>
            <ac:picMk id="3" creationId="{9CF3E67D-EC4A-40AC-3D2D-6E4C68FE93A4}"/>
          </ac:picMkLst>
        </pc:picChg>
        <pc:picChg chg="del">
          <ac:chgData name="Mecham, Owen" userId="b0635828-65bb-403c-b4ff-7bfd20304c21" providerId="ADAL" clId="{986D8BBF-F185-E943-A691-9B853286AC0A}" dt="2022-08-28T03:05:54.339" v="99" actId="478"/>
          <ac:picMkLst>
            <pc:docMk/>
            <pc:sldMk cId="2307287191" sldId="315"/>
            <ac:picMk id="7" creationId="{EC98AB49-7DC4-48C9-8526-C04D8C723300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5:20.137" v="86"/>
        <pc:sldMkLst>
          <pc:docMk/>
          <pc:sldMk cId="1797167264" sldId="316"/>
        </pc:sldMkLst>
        <pc:picChg chg="add mod">
          <ac:chgData name="Mecham, Owen" userId="b0635828-65bb-403c-b4ff-7bfd20304c21" providerId="ADAL" clId="{986D8BBF-F185-E943-A691-9B853286AC0A}" dt="2022-08-28T03:05:20.137" v="86"/>
          <ac:picMkLst>
            <pc:docMk/>
            <pc:sldMk cId="1797167264" sldId="316"/>
            <ac:picMk id="3" creationId="{B5536EE3-FBFE-6BD9-476B-99098F87BD16}"/>
          </ac:picMkLst>
        </pc:picChg>
        <pc:picChg chg="del">
          <ac:chgData name="Mecham, Owen" userId="b0635828-65bb-403c-b4ff-7bfd20304c21" providerId="ADAL" clId="{986D8BBF-F185-E943-A691-9B853286AC0A}" dt="2022-08-28T03:05:19.904" v="85" actId="478"/>
          <ac:picMkLst>
            <pc:docMk/>
            <pc:sldMk cId="1797167264" sldId="316"/>
            <ac:picMk id="7" creationId="{4801378C-1B3A-453E-9CBA-28549E86D1ED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12:42.887" v="490"/>
        <pc:sldMkLst>
          <pc:docMk/>
          <pc:sldMk cId="3670715309" sldId="318"/>
        </pc:sldMkLst>
        <pc:picChg chg="add mod">
          <ac:chgData name="Mecham, Owen" userId="b0635828-65bb-403c-b4ff-7bfd20304c21" providerId="ADAL" clId="{986D8BBF-F185-E943-A691-9B853286AC0A}" dt="2022-08-28T05:12:42.887" v="490"/>
          <ac:picMkLst>
            <pc:docMk/>
            <pc:sldMk cId="3670715309" sldId="318"/>
            <ac:picMk id="3" creationId="{CF6D998D-BB52-6DDD-6A4C-0C8AE1D97BFB}"/>
          </ac:picMkLst>
        </pc:picChg>
        <pc:picChg chg="del">
          <ac:chgData name="Mecham, Owen" userId="b0635828-65bb-403c-b4ff-7bfd20304c21" providerId="ADAL" clId="{986D8BBF-F185-E943-A691-9B853286AC0A}" dt="2022-08-28T05:12:42.281" v="489" actId="478"/>
          <ac:picMkLst>
            <pc:docMk/>
            <pc:sldMk cId="3670715309" sldId="318"/>
            <ac:picMk id="10" creationId="{E351E77E-AEA3-4F07-98F4-C2638B5D342A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5:26.167" v="88"/>
        <pc:sldMkLst>
          <pc:docMk/>
          <pc:sldMk cId="4116304910" sldId="319"/>
        </pc:sldMkLst>
        <pc:picChg chg="add mod">
          <ac:chgData name="Mecham, Owen" userId="b0635828-65bb-403c-b4ff-7bfd20304c21" providerId="ADAL" clId="{986D8BBF-F185-E943-A691-9B853286AC0A}" dt="2022-08-28T03:05:26.167" v="88"/>
          <ac:picMkLst>
            <pc:docMk/>
            <pc:sldMk cId="4116304910" sldId="319"/>
            <ac:picMk id="4" creationId="{8394BE0C-43D4-2C1C-3328-EEF8502C3723}"/>
          </ac:picMkLst>
        </pc:picChg>
        <pc:picChg chg="del">
          <ac:chgData name="Mecham, Owen" userId="b0635828-65bb-403c-b4ff-7bfd20304c21" providerId="ADAL" clId="{986D8BBF-F185-E943-A691-9B853286AC0A}" dt="2022-08-28T03:05:25.874" v="87" actId="478"/>
          <ac:picMkLst>
            <pc:docMk/>
            <pc:sldMk cId="4116304910" sldId="319"/>
            <ac:picMk id="10" creationId="{5C14C6D7-D8B0-4B20-85D4-6DC683942A23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5:31.503" v="90"/>
        <pc:sldMkLst>
          <pc:docMk/>
          <pc:sldMk cId="572693603" sldId="320"/>
        </pc:sldMkLst>
        <pc:picChg chg="add mod">
          <ac:chgData name="Mecham, Owen" userId="b0635828-65bb-403c-b4ff-7bfd20304c21" providerId="ADAL" clId="{986D8BBF-F185-E943-A691-9B853286AC0A}" dt="2022-08-28T03:05:31.503" v="90"/>
          <ac:picMkLst>
            <pc:docMk/>
            <pc:sldMk cId="572693603" sldId="320"/>
            <ac:picMk id="3" creationId="{2189B868-76FE-05CD-F64B-C082C0670408}"/>
          </ac:picMkLst>
        </pc:picChg>
        <pc:picChg chg="del">
          <ac:chgData name="Mecham, Owen" userId="b0635828-65bb-403c-b4ff-7bfd20304c21" providerId="ADAL" clId="{986D8BBF-F185-E943-A691-9B853286AC0A}" dt="2022-08-28T03:05:31.219" v="89" actId="478"/>
          <ac:picMkLst>
            <pc:docMk/>
            <pc:sldMk cId="572693603" sldId="320"/>
            <ac:picMk id="11" creationId="{8A558D73-D2CE-4E43-A982-BDAA46EC523A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1569591383" sldId="32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569591383" sldId="321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569591383" sldId="321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6:05.262" v="104"/>
          <ac:picMkLst>
            <pc:docMk/>
            <pc:sldMk cId="1569591383" sldId="321"/>
            <ac:picMk id="4" creationId="{33332E9E-4513-239F-8C6B-297E61CC7156}"/>
          </ac:picMkLst>
        </pc:picChg>
        <pc:picChg chg="del">
          <ac:chgData name="Mecham, Owen" userId="b0635828-65bb-403c-b4ff-7bfd20304c21" providerId="ADAL" clId="{986D8BBF-F185-E943-A691-9B853286AC0A}" dt="2022-08-28T03:06:05.036" v="103" actId="478"/>
          <ac:picMkLst>
            <pc:docMk/>
            <pc:sldMk cId="1569591383" sldId="321"/>
            <ac:picMk id="5" creationId="{AAAB9B5C-1361-43F4-AF67-35E72E5D3DA5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4076078944" sldId="32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076078944" sldId="322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076078944" sldId="322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6:01.120" v="102"/>
          <ac:picMkLst>
            <pc:docMk/>
            <pc:sldMk cId="4076078944" sldId="322"/>
            <ac:picMk id="4" creationId="{BEC59F0A-D8BE-91C1-A8E0-688D6CCDCA5B}"/>
          </ac:picMkLst>
        </pc:picChg>
        <pc:picChg chg="del">
          <ac:chgData name="Mecham, Owen" userId="b0635828-65bb-403c-b4ff-7bfd20304c21" providerId="ADAL" clId="{986D8BBF-F185-E943-A691-9B853286AC0A}" dt="2022-08-28T03:06:00.885" v="101" actId="478"/>
          <ac:picMkLst>
            <pc:docMk/>
            <pc:sldMk cId="4076078944" sldId="322"/>
            <ac:picMk id="5" creationId="{A47498A1-A75C-41BF-BA4C-3EBA7C4542C1}"/>
          </ac:picMkLst>
        </pc:picChg>
      </pc:sldChg>
      <pc:sldChg chg="addSp delSp modSp mod modNotesTx">
        <pc:chgData name="Mecham, Owen" userId="b0635828-65bb-403c-b4ff-7bfd20304c21" providerId="ADAL" clId="{986D8BBF-F185-E943-A691-9B853286AC0A}" dt="2022-08-29T03:15:43.210" v="2587" actId="20577"/>
        <pc:sldMkLst>
          <pc:docMk/>
          <pc:sldMk cId="1246097689" sldId="323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246097689" sldId="323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246097689" sldId="323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5:41.777" v="94"/>
          <ac:picMkLst>
            <pc:docMk/>
            <pc:sldMk cId="1246097689" sldId="323"/>
            <ac:picMk id="4" creationId="{471B534F-1E2B-EF7D-C5C6-D38D298DC247}"/>
          </ac:picMkLst>
        </pc:picChg>
        <pc:picChg chg="del">
          <ac:chgData name="Mecham, Owen" userId="b0635828-65bb-403c-b4ff-7bfd20304c21" providerId="ADAL" clId="{986D8BBF-F185-E943-A691-9B853286AC0A}" dt="2022-08-28T03:05:41.416" v="93" actId="478"/>
          <ac:picMkLst>
            <pc:docMk/>
            <pc:sldMk cId="1246097689" sldId="323"/>
            <ac:picMk id="7" creationId="{DAB148C8-A41F-4868-A0E0-FE1EACB7D78D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4095416229" sldId="32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095416229" sldId="324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095416229" sldId="324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5:45.697" v="96"/>
          <ac:picMkLst>
            <pc:docMk/>
            <pc:sldMk cId="4095416229" sldId="324"/>
            <ac:picMk id="5" creationId="{C823F128-C77D-EDA0-23BF-2DDFD427A6FC}"/>
          </ac:picMkLst>
        </pc:picChg>
        <pc:picChg chg="del">
          <ac:chgData name="Mecham, Owen" userId="b0635828-65bb-403c-b4ff-7bfd20304c21" providerId="ADAL" clId="{986D8BBF-F185-E943-A691-9B853286AC0A}" dt="2022-08-28T03:05:45.409" v="95" actId="478"/>
          <ac:picMkLst>
            <pc:docMk/>
            <pc:sldMk cId="4095416229" sldId="324"/>
            <ac:picMk id="7" creationId="{CEE275FB-E985-4C59-80E6-27C3228B2AE1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766330461" sldId="325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766330461" sldId="325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766330461" sldId="325"/>
            <ac:spMk id="6" creationId="{120687EF-1A12-4F20-9C8D-9677501D28F8}"/>
          </ac:spMkLst>
        </pc:spChg>
        <pc:picChg chg="add mod">
          <ac:chgData name="Mecham, Owen" userId="b0635828-65bb-403c-b4ff-7bfd20304c21" providerId="ADAL" clId="{986D8BBF-F185-E943-A691-9B853286AC0A}" dt="2022-08-28T03:05:49.336" v="98"/>
          <ac:picMkLst>
            <pc:docMk/>
            <pc:sldMk cId="2766330461" sldId="325"/>
            <ac:picMk id="3" creationId="{DF2914F3-5ECF-F86D-AE39-4AC6C0764B6D}"/>
          </ac:picMkLst>
        </pc:picChg>
        <pc:picChg chg="del">
          <ac:chgData name="Mecham, Owen" userId="b0635828-65bb-403c-b4ff-7bfd20304c21" providerId="ADAL" clId="{986D8BBF-F185-E943-A691-9B853286AC0A}" dt="2022-08-28T03:05:49.054" v="97" actId="478"/>
          <ac:picMkLst>
            <pc:docMk/>
            <pc:sldMk cId="2766330461" sldId="325"/>
            <ac:picMk id="5" creationId="{AF09F666-D8E9-4BED-A887-016464B7E952}"/>
          </ac:picMkLst>
        </pc:picChg>
      </pc:sldChg>
      <pc:sldChg chg="addSp delSp modSp mod modNotesTx">
        <pc:chgData name="Mecham, Owen" userId="b0635828-65bb-403c-b4ff-7bfd20304c21" providerId="ADAL" clId="{986D8BBF-F185-E943-A691-9B853286AC0A}" dt="2022-08-29T03:18:41.089" v="2642" actId="20577"/>
        <pc:sldMkLst>
          <pc:docMk/>
          <pc:sldMk cId="87209354" sldId="326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87209354" sldId="326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6:16.057" v="108"/>
          <ac:picMkLst>
            <pc:docMk/>
            <pc:sldMk cId="87209354" sldId="326"/>
            <ac:picMk id="3" creationId="{EF2AC1AC-6000-2F6B-1380-AC9000C09062}"/>
          </ac:picMkLst>
        </pc:picChg>
        <pc:picChg chg="del">
          <ac:chgData name="Mecham, Owen" userId="b0635828-65bb-403c-b4ff-7bfd20304c21" providerId="ADAL" clId="{986D8BBF-F185-E943-A691-9B853286AC0A}" dt="2022-08-28T03:06:15.765" v="107" actId="478"/>
          <ac:picMkLst>
            <pc:docMk/>
            <pc:sldMk cId="87209354" sldId="326"/>
            <ac:picMk id="8" creationId="{BA36791A-4E59-4501-9761-290B93A5810D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2:02.721" v="41"/>
        <pc:sldMkLst>
          <pc:docMk/>
          <pc:sldMk cId="1549485936" sldId="327"/>
        </pc:sldMkLst>
        <pc:picChg chg="add mod">
          <ac:chgData name="Mecham, Owen" userId="b0635828-65bb-403c-b4ff-7bfd20304c21" providerId="ADAL" clId="{986D8BBF-F185-E943-A691-9B853286AC0A}" dt="2022-08-28T03:02:02.721" v="41"/>
          <ac:picMkLst>
            <pc:docMk/>
            <pc:sldMk cId="1549485936" sldId="327"/>
            <ac:picMk id="3" creationId="{ABE51E92-62F4-0BFC-92FB-AC64F2C64281}"/>
          </ac:picMkLst>
        </pc:picChg>
        <pc:picChg chg="del">
          <ac:chgData name="Mecham, Owen" userId="b0635828-65bb-403c-b4ff-7bfd20304c21" providerId="ADAL" clId="{986D8BBF-F185-E943-A691-9B853286AC0A}" dt="2022-08-28T03:02:02.357" v="40" actId="478"/>
          <ac:picMkLst>
            <pc:docMk/>
            <pc:sldMk cId="1549485936" sldId="327"/>
            <ac:picMk id="4" creationId="{137F7AB2-E5A1-42A9-924B-4C9DC38BFDD0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443960354" sldId="328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443960354" sldId="328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6:20.267" v="110"/>
          <ac:picMkLst>
            <pc:docMk/>
            <pc:sldMk cId="2443960354" sldId="328"/>
            <ac:picMk id="5" creationId="{7F6ED260-8DDE-7422-4C06-7C9D1DC5A408}"/>
          </ac:picMkLst>
        </pc:picChg>
        <pc:picChg chg="del">
          <ac:chgData name="Mecham, Owen" userId="b0635828-65bb-403c-b4ff-7bfd20304c21" providerId="ADAL" clId="{986D8BBF-F185-E943-A691-9B853286AC0A}" dt="2022-08-28T03:06:19.932" v="109" actId="478"/>
          <ac:picMkLst>
            <pc:docMk/>
            <pc:sldMk cId="2443960354" sldId="328"/>
            <ac:picMk id="7" creationId="{B86DABA7-6CD2-4173-8CAD-2E8A36F836E1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385154731" sldId="329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385154731" sldId="329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6:24.286" v="112"/>
          <ac:picMkLst>
            <pc:docMk/>
            <pc:sldMk cId="2385154731" sldId="329"/>
            <ac:picMk id="3" creationId="{178E4EA7-A951-0B66-849B-7D269B2ED0DB}"/>
          </ac:picMkLst>
        </pc:picChg>
        <pc:picChg chg="del">
          <ac:chgData name="Mecham, Owen" userId="b0635828-65bb-403c-b4ff-7bfd20304c21" providerId="ADAL" clId="{986D8BBF-F185-E943-A691-9B853286AC0A}" dt="2022-08-28T03:06:23.997" v="111" actId="478"/>
          <ac:picMkLst>
            <pc:docMk/>
            <pc:sldMk cId="2385154731" sldId="329"/>
            <ac:picMk id="6" creationId="{77F94DD4-2DC7-426D-928D-D473858B45CA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9T03:24:11.564" v="2738" actId="20577"/>
        <pc:sldMkLst>
          <pc:docMk/>
          <pc:sldMk cId="841285497" sldId="330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841285497" sldId="330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9T03:24:11.564" v="2738" actId="20577"/>
          <ac:spMkLst>
            <pc:docMk/>
            <pc:sldMk cId="841285497" sldId="330"/>
            <ac:spMk id="5" creationId="{6B0DBF94-3D59-4200-AD8E-DA6970211055}"/>
          </ac:spMkLst>
        </pc:spChg>
        <pc:picChg chg="add mod">
          <ac:chgData name="Mecham, Owen" userId="b0635828-65bb-403c-b4ff-7bfd20304c21" providerId="ADAL" clId="{986D8BBF-F185-E943-A691-9B853286AC0A}" dt="2022-08-28T03:06:35.308" v="116"/>
          <ac:picMkLst>
            <pc:docMk/>
            <pc:sldMk cId="841285497" sldId="330"/>
            <ac:picMk id="3" creationId="{14E05802-08E9-3C61-D365-036252F87428}"/>
          </ac:picMkLst>
        </pc:picChg>
        <pc:picChg chg="del">
          <ac:chgData name="Mecham, Owen" userId="b0635828-65bb-403c-b4ff-7bfd20304c21" providerId="ADAL" clId="{986D8BBF-F185-E943-A691-9B853286AC0A}" dt="2022-08-28T03:06:35.140" v="115" actId="478"/>
          <ac:picMkLst>
            <pc:docMk/>
            <pc:sldMk cId="841285497" sldId="330"/>
            <ac:picMk id="6" creationId="{3B5F02BE-C223-4831-B63B-A30B3BBAB629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074063056" sldId="33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074063056" sldId="33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6:38.636" v="118"/>
          <ac:picMkLst>
            <pc:docMk/>
            <pc:sldMk cId="3074063056" sldId="331"/>
            <ac:picMk id="3" creationId="{35C51146-7B5E-2EA0-A2DC-32EEAA2A8327}"/>
          </ac:picMkLst>
        </pc:picChg>
        <pc:picChg chg="del">
          <ac:chgData name="Mecham, Owen" userId="b0635828-65bb-403c-b4ff-7bfd20304c21" providerId="ADAL" clId="{986D8BBF-F185-E943-A691-9B853286AC0A}" dt="2022-08-28T03:06:38.471" v="117" actId="478"/>
          <ac:picMkLst>
            <pc:docMk/>
            <pc:sldMk cId="3074063056" sldId="331"/>
            <ac:picMk id="8" creationId="{8E5633A1-A0DB-40F6-9CCC-AB4968C499FA}"/>
          </ac:picMkLst>
        </pc:picChg>
      </pc:sldChg>
      <pc:sldChg chg="addSp delSp modSp mod delDesignElem">
        <pc:chgData name="Mecham, Owen" userId="b0635828-65bb-403c-b4ff-7bfd20304c21" providerId="ADAL" clId="{986D8BBF-F185-E943-A691-9B853286AC0A}" dt="2022-08-28T05:57:35.933" v="665"/>
        <pc:sldMkLst>
          <pc:docMk/>
          <pc:sldMk cId="3193745974" sldId="33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193745974" sldId="332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3:07:08.434" v="127" actId="26606"/>
          <ac:spMkLst>
            <pc:docMk/>
            <pc:sldMk cId="3193745974" sldId="332"/>
            <ac:spMk id="3" creationId="{BE5F3A80-CE90-4D0D-B5F7-34933871B936}"/>
          </ac:spMkLst>
        </pc:spChg>
        <pc:spChg chg="del">
          <ac:chgData name="Mecham, Owen" userId="b0635828-65bb-403c-b4ff-7bfd20304c21" providerId="ADAL" clId="{986D8BBF-F185-E943-A691-9B853286AC0A}" dt="2022-08-28T03:07:08.434" v="127" actId="26606"/>
          <ac:spMkLst>
            <pc:docMk/>
            <pc:sldMk cId="3193745974" sldId="332"/>
            <ac:spMk id="19" creationId="{F56F5174-31D9-4DBB-AAB7-A1FD7BDB1352}"/>
          </ac:spMkLst>
        </pc:spChg>
        <pc:spChg chg="del">
          <ac:chgData name="Mecham, Owen" userId="b0635828-65bb-403c-b4ff-7bfd20304c21" providerId="ADAL" clId="{986D8BBF-F185-E943-A691-9B853286AC0A}" dt="2022-08-28T03:07:08.434" v="127" actId="26606"/>
          <ac:spMkLst>
            <pc:docMk/>
            <pc:sldMk cId="3193745974" sldId="332"/>
            <ac:spMk id="23" creationId="{F9A95BEE-6BB1-4A28-A8E6-A34B2E42EF87}"/>
          </ac:spMkLst>
        </pc:spChg>
        <pc:spChg chg="add del">
          <ac:chgData name="Mecham, Owen" userId="b0635828-65bb-403c-b4ff-7bfd20304c21" providerId="ADAL" clId="{986D8BBF-F185-E943-A691-9B853286AC0A}" dt="2022-08-28T05:57:35.933" v="665"/>
          <ac:spMkLst>
            <pc:docMk/>
            <pc:sldMk cId="3193745974" sldId="332"/>
            <ac:spMk id="28" creationId="{100EDD19-6802-4EC3-95CE-CFFAB042CFD6}"/>
          </ac:spMkLst>
        </pc:spChg>
        <pc:spChg chg="add del">
          <ac:chgData name="Mecham, Owen" userId="b0635828-65bb-403c-b4ff-7bfd20304c21" providerId="ADAL" clId="{986D8BBF-F185-E943-A691-9B853286AC0A}" dt="2022-08-28T05:57:35.933" v="665"/>
          <ac:spMkLst>
            <pc:docMk/>
            <pc:sldMk cId="3193745974" sldId="332"/>
            <ac:spMk id="30" creationId="{DB17E863-922E-4C26-BD64-E8FD41D28661}"/>
          </ac:spMkLst>
        </pc:spChg>
        <pc:picChg chg="add mod">
          <ac:chgData name="Mecham, Owen" userId="b0635828-65bb-403c-b4ff-7bfd20304c21" providerId="ADAL" clId="{986D8BBF-F185-E943-A691-9B853286AC0A}" dt="2022-08-28T03:07:03.151" v="126"/>
          <ac:picMkLst>
            <pc:docMk/>
            <pc:sldMk cId="3193745974" sldId="332"/>
            <ac:picMk id="4" creationId="{9C0191B7-A972-0521-0DD2-0DAD1C2D43C6}"/>
          </ac:picMkLst>
        </pc:picChg>
        <pc:picChg chg="del">
          <ac:chgData name="Mecham, Owen" userId="b0635828-65bb-403c-b4ff-7bfd20304c21" providerId="ADAL" clId="{986D8BBF-F185-E943-A691-9B853286AC0A}" dt="2022-08-28T03:07:02.711" v="125" actId="478"/>
          <ac:picMkLst>
            <pc:docMk/>
            <pc:sldMk cId="3193745974" sldId="332"/>
            <ac:picMk id="8" creationId="{8774BC11-F939-48FA-A847-8574D65941E7}"/>
          </ac:picMkLst>
        </pc:picChg>
        <pc:picChg chg="del">
          <ac:chgData name="Mecham, Owen" userId="b0635828-65bb-403c-b4ff-7bfd20304c21" providerId="ADAL" clId="{986D8BBF-F185-E943-A691-9B853286AC0A}" dt="2022-08-28T03:07:08.434" v="127" actId="26606"/>
          <ac:picMkLst>
            <pc:docMk/>
            <pc:sldMk cId="3193745974" sldId="332"/>
            <ac:picMk id="21" creationId="{AE113210-7872-481A-ADE6-3A05CCAF5EB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878951066" sldId="333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878951066" sldId="333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7:28.893" v="129"/>
          <ac:picMkLst>
            <pc:docMk/>
            <pc:sldMk cId="2878951066" sldId="333"/>
            <ac:picMk id="3" creationId="{ECE1804A-B1EB-2E0E-0A13-0C1AC7DD4F7B}"/>
          </ac:picMkLst>
        </pc:picChg>
        <pc:picChg chg="del">
          <ac:chgData name="Mecham, Owen" userId="b0635828-65bb-403c-b4ff-7bfd20304c21" providerId="ADAL" clId="{986D8BBF-F185-E943-A691-9B853286AC0A}" dt="2022-08-28T03:07:28.632" v="128" actId="478"/>
          <ac:picMkLst>
            <pc:docMk/>
            <pc:sldMk cId="2878951066" sldId="333"/>
            <ac:picMk id="7" creationId="{A96805B9-6438-42D7-A4A0-C41A8BAEC2B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378318519" sldId="33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378318519" sldId="334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7:33.018" v="131"/>
          <ac:picMkLst>
            <pc:docMk/>
            <pc:sldMk cId="3378318519" sldId="334"/>
            <ac:picMk id="4" creationId="{285FED41-21D1-7118-F915-3308951397EB}"/>
          </ac:picMkLst>
        </pc:picChg>
        <pc:picChg chg="del">
          <ac:chgData name="Mecham, Owen" userId="b0635828-65bb-403c-b4ff-7bfd20304c21" providerId="ADAL" clId="{986D8BBF-F185-E943-A691-9B853286AC0A}" dt="2022-08-28T03:07:32.783" v="130" actId="478"/>
          <ac:picMkLst>
            <pc:docMk/>
            <pc:sldMk cId="3378318519" sldId="334"/>
            <ac:picMk id="5" creationId="{26E462A5-F41B-438E-814A-05AF1D9344A9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11847678" sldId="335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11847678" sldId="335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7:53.389" v="139"/>
          <ac:picMkLst>
            <pc:docMk/>
            <pc:sldMk cId="211847678" sldId="335"/>
            <ac:picMk id="4" creationId="{7038F1D6-2183-3A66-2277-9C7FA012F40D}"/>
          </ac:picMkLst>
        </pc:picChg>
        <pc:picChg chg="del">
          <ac:chgData name="Mecham, Owen" userId="b0635828-65bb-403c-b4ff-7bfd20304c21" providerId="ADAL" clId="{986D8BBF-F185-E943-A691-9B853286AC0A}" dt="2022-08-28T03:07:53.054" v="138" actId="478"/>
          <ac:picMkLst>
            <pc:docMk/>
            <pc:sldMk cId="211847678" sldId="335"/>
            <ac:picMk id="6" creationId="{E002E962-3511-4B8E-86A1-7A2130FD8B80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886207403" sldId="336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886207403" sldId="336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8:01.580" v="143"/>
          <ac:picMkLst>
            <pc:docMk/>
            <pc:sldMk cId="886207403" sldId="336"/>
            <ac:picMk id="4" creationId="{BCBC3745-A92F-B2D9-FB21-76D57B866521}"/>
          </ac:picMkLst>
        </pc:picChg>
        <pc:picChg chg="del">
          <ac:chgData name="Mecham, Owen" userId="b0635828-65bb-403c-b4ff-7bfd20304c21" providerId="ADAL" clId="{986D8BBF-F185-E943-A691-9B853286AC0A}" dt="2022-08-28T03:08:01.296" v="142" actId="478"/>
          <ac:picMkLst>
            <pc:docMk/>
            <pc:sldMk cId="886207403" sldId="336"/>
            <ac:picMk id="6" creationId="{236D0B88-0872-436C-9911-947B718B45B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626813944" sldId="337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626813944" sldId="337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7:56.884" v="141"/>
          <ac:picMkLst>
            <pc:docMk/>
            <pc:sldMk cId="626813944" sldId="337"/>
            <ac:picMk id="3" creationId="{B33A2F25-2B3C-EAFC-9C22-2DC48B6B149C}"/>
          </ac:picMkLst>
        </pc:picChg>
        <pc:picChg chg="del">
          <ac:chgData name="Mecham, Owen" userId="b0635828-65bb-403c-b4ff-7bfd20304c21" providerId="ADAL" clId="{986D8BBF-F185-E943-A691-9B853286AC0A}" dt="2022-08-28T03:07:56.564" v="140" actId="478"/>
          <ac:picMkLst>
            <pc:docMk/>
            <pc:sldMk cId="626813944" sldId="337"/>
            <ac:picMk id="6" creationId="{52AB525E-EEF8-4700-B0F7-E04860B87813}"/>
          </ac:picMkLst>
        </pc:picChg>
      </pc:sldChg>
      <pc:sldChg chg="addSp delSp modSp mod modNotesTx">
        <pc:chgData name="Mecham, Owen" userId="b0635828-65bb-403c-b4ff-7bfd20304c21" providerId="ADAL" clId="{986D8BBF-F185-E943-A691-9B853286AC0A}" dt="2022-08-29T03:43:36.577" v="2870" actId="20577"/>
        <pc:sldMkLst>
          <pc:docMk/>
          <pc:sldMk cId="2348695084" sldId="338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348695084" sldId="338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348695084" sldId="338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19.522" v="151"/>
          <ac:picMkLst>
            <pc:docMk/>
            <pc:sldMk cId="2348695084" sldId="338"/>
            <ac:picMk id="5" creationId="{3E05FF62-F542-829C-8B6A-D1661532C770}"/>
          </ac:picMkLst>
        </pc:picChg>
        <pc:picChg chg="del">
          <ac:chgData name="Mecham, Owen" userId="b0635828-65bb-403c-b4ff-7bfd20304c21" providerId="ADAL" clId="{986D8BBF-F185-E943-A691-9B853286AC0A}" dt="2022-08-28T03:08:19.289" v="150" actId="478"/>
          <ac:picMkLst>
            <pc:docMk/>
            <pc:sldMk cId="2348695084" sldId="338"/>
            <ac:picMk id="6" creationId="{52C7FFD7-C8B3-4532-83D1-C020AF32016B}"/>
          </ac:picMkLst>
        </pc:picChg>
      </pc:sldChg>
      <pc:sldChg chg="addSp delSp modSp mod modAnim">
        <pc:chgData name="Mecham, Owen" userId="b0635828-65bb-403c-b4ff-7bfd20304c21" providerId="ADAL" clId="{986D8BBF-F185-E943-A691-9B853286AC0A}" dt="2022-08-29T03:49:51.057" v="3059" actId="20577"/>
        <pc:sldMkLst>
          <pc:docMk/>
          <pc:sldMk cId="1466913669" sldId="339"/>
        </pc:sldMkLst>
        <pc:spChg chg="mod">
          <ac:chgData name="Mecham, Owen" userId="b0635828-65bb-403c-b4ff-7bfd20304c21" providerId="ADAL" clId="{986D8BBF-F185-E943-A691-9B853286AC0A}" dt="2022-08-29T03:49:51.057" v="3059" actId="20577"/>
          <ac:spMkLst>
            <pc:docMk/>
            <pc:sldMk cId="1466913669" sldId="339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20:38:25.319" v="710" actId="5793"/>
          <ac:spMkLst>
            <pc:docMk/>
            <pc:sldMk cId="1466913669" sldId="339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51.162" v="162"/>
          <ac:picMkLst>
            <pc:docMk/>
            <pc:sldMk cId="1466913669" sldId="339"/>
            <ac:picMk id="4" creationId="{3EEE14B9-B040-DF51-842D-3BC12BD11AC6}"/>
          </ac:picMkLst>
        </pc:picChg>
        <pc:picChg chg="del">
          <ac:chgData name="Mecham, Owen" userId="b0635828-65bb-403c-b4ff-7bfd20304c21" providerId="ADAL" clId="{986D8BBF-F185-E943-A691-9B853286AC0A}" dt="2022-08-28T03:08:50.949" v="161" actId="478"/>
          <ac:picMkLst>
            <pc:docMk/>
            <pc:sldMk cId="1466913669" sldId="339"/>
            <ac:picMk id="5" creationId="{B74C2D30-BDF8-4F98-B52E-5E31BB459004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180450503" sldId="340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80450503" sldId="340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8:55.263" v="164"/>
          <ac:picMkLst>
            <pc:docMk/>
            <pc:sldMk cId="180450503" sldId="340"/>
            <ac:picMk id="3" creationId="{E47BC5C0-93E4-459F-FB85-2580130A3DB2}"/>
          </ac:picMkLst>
        </pc:picChg>
        <pc:picChg chg="del">
          <ac:chgData name="Mecham, Owen" userId="b0635828-65bb-403c-b4ff-7bfd20304c21" providerId="ADAL" clId="{986D8BBF-F185-E943-A691-9B853286AC0A}" dt="2022-08-28T03:08:55.074" v="163" actId="478"/>
          <ac:picMkLst>
            <pc:docMk/>
            <pc:sldMk cId="180450503" sldId="340"/>
            <ac:picMk id="7" creationId="{A2785E8F-9816-4A60-B0CE-3709093BD7A3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638984219" sldId="34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638984219" sldId="34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00.133" v="166"/>
          <ac:picMkLst>
            <pc:docMk/>
            <pc:sldMk cId="2638984219" sldId="341"/>
            <ac:picMk id="3" creationId="{871F6A2D-5AF5-4E1E-0C52-09DAE2842008}"/>
          </ac:picMkLst>
        </pc:picChg>
        <pc:picChg chg="del">
          <ac:chgData name="Mecham, Owen" userId="b0635828-65bb-403c-b4ff-7bfd20304c21" providerId="ADAL" clId="{986D8BBF-F185-E943-A691-9B853286AC0A}" dt="2022-08-28T03:08:59.935" v="165" actId="478"/>
          <ac:picMkLst>
            <pc:docMk/>
            <pc:sldMk cId="2638984219" sldId="341"/>
            <ac:picMk id="6" creationId="{4EC36BEB-1416-4420-8F3B-EA2E2D2B6857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1115149022" sldId="34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115149022" sldId="342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04.167" v="168"/>
          <ac:picMkLst>
            <pc:docMk/>
            <pc:sldMk cId="1115149022" sldId="342"/>
            <ac:picMk id="3" creationId="{BE58E2EF-65E7-807A-3098-9D5A942D7C3F}"/>
          </ac:picMkLst>
        </pc:picChg>
        <pc:picChg chg="del">
          <ac:chgData name="Mecham, Owen" userId="b0635828-65bb-403c-b4ff-7bfd20304c21" providerId="ADAL" clId="{986D8BBF-F185-E943-A691-9B853286AC0A}" dt="2022-08-28T03:09:03.953" v="167" actId="478"/>
          <ac:picMkLst>
            <pc:docMk/>
            <pc:sldMk cId="1115149022" sldId="342"/>
            <ac:picMk id="6" creationId="{B50F2401-07B9-4A08-91D9-551AA163C9E1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699539037" sldId="343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699539037" sldId="343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09.177" v="170"/>
          <ac:picMkLst>
            <pc:docMk/>
            <pc:sldMk cId="2699539037" sldId="343"/>
            <ac:picMk id="3" creationId="{6731D221-6105-76F3-34C4-81EAA58B2840}"/>
          </ac:picMkLst>
        </pc:picChg>
        <pc:picChg chg="del">
          <ac:chgData name="Mecham, Owen" userId="b0635828-65bb-403c-b4ff-7bfd20304c21" providerId="ADAL" clId="{986D8BBF-F185-E943-A691-9B853286AC0A}" dt="2022-08-28T03:09:08.971" v="169" actId="478"/>
          <ac:picMkLst>
            <pc:docMk/>
            <pc:sldMk cId="2699539037" sldId="343"/>
            <ac:picMk id="7" creationId="{FC88BA4D-F842-41AC-B417-57CC4BDD55B9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1554155877" sldId="344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554155877" sldId="344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12.925" v="172"/>
          <ac:picMkLst>
            <pc:docMk/>
            <pc:sldMk cId="1554155877" sldId="344"/>
            <ac:picMk id="3" creationId="{D25EF2F8-D106-DB73-6DA0-B7664F15A996}"/>
          </ac:picMkLst>
        </pc:picChg>
        <pc:picChg chg="del">
          <ac:chgData name="Mecham, Owen" userId="b0635828-65bb-403c-b4ff-7bfd20304c21" providerId="ADAL" clId="{986D8BBF-F185-E943-A691-9B853286AC0A}" dt="2022-08-28T03:09:12.728" v="171" actId="478"/>
          <ac:picMkLst>
            <pc:docMk/>
            <pc:sldMk cId="1554155877" sldId="344"/>
            <ac:picMk id="6" creationId="{07A9DFA2-5D03-4706-B35B-553E07FE7D3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3388911875" sldId="345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3388911875" sldId="345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17.972" v="174"/>
          <ac:picMkLst>
            <pc:docMk/>
            <pc:sldMk cId="3388911875" sldId="345"/>
            <ac:picMk id="3" creationId="{915957E5-CAD7-BF07-EBB4-3BDAB6A20A65}"/>
          </ac:picMkLst>
        </pc:picChg>
        <pc:picChg chg="del">
          <ac:chgData name="Mecham, Owen" userId="b0635828-65bb-403c-b4ff-7bfd20304c21" providerId="ADAL" clId="{986D8BBF-F185-E943-A691-9B853286AC0A}" dt="2022-08-28T03:09:17.753" v="173" actId="478"/>
          <ac:picMkLst>
            <pc:docMk/>
            <pc:sldMk cId="3388911875" sldId="345"/>
            <ac:picMk id="6" creationId="{AD5F93E9-C7AB-4DEA-980B-A91671AE8842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9:52.753" v="182" actId="478"/>
        <pc:sldMkLst>
          <pc:docMk/>
          <pc:sldMk cId="2974147038" sldId="346"/>
        </pc:sldMkLst>
        <pc:picChg chg="add del mod">
          <ac:chgData name="Mecham, Owen" userId="b0635828-65bb-403c-b4ff-7bfd20304c21" providerId="ADAL" clId="{986D8BBF-F185-E943-A691-9B853286AC0A}" dt="2022-08-28T03:09:52.753" v="182" actId="478"/>
          <ac:picMkLst>
            <pc:docMk/>
            <pc:sldMk cId="2974147038" sldId="346"/>
            <ac:picMk id="2" creationId="{5D7E4245-470C-01BD-5236-2EE972C9D2A2}"/>
          </ac:picMkLst>
        </pc:picChg>
        <pc:picChg chg="del">
          <ac:chgData name="Mecham, Owen" userId="b0635828-65bb-403c-b4ff-7bfd20304c21" providerId="ADAL" clId="{986D8BBF-F185-E943-A691-9B853286AC0A}" dt="2022-08-28T03:09:43.772" v="180" actId="478"/>
          <ac:picMkLst>
            <pc:docMk/>
            <pc:sldMk cId="2974147038" sldId="346"/>
            <ac:picMk id="6" creationId="{1A4EC86C-1529-4771-8013-B7FCA4C16427}"/>
          </ac:picMkLst>
        </pc:picChg>
      </pc:sldChg>
      <pc:sldChg chg="addSp delSp modSp del mod">
        <pc:chgData name="Mecham, Owen" userId="b0635828-65bb-403c-b4ff-7bfd20304c21" providerId="ADAL" clId="{986D8BBF-F185-E943-A691-9B853286AC0A}" dt="2022-08-28T05:52:44.805" v="661" actId="2696"/>
        <pc:sldMkLst>
          <pc:docMk/>
          <pc:sldMk cId="543532967" sldId="349"/>
        </pc:sldMkLst>
        <pc:picChg chg="add mod">
          <ac:chgData name="Mecham, Owen" userId="b0635828-65bb-403c-b4ff-7bfd20304c21" providerId="ADAL" clId="{986D8BBF-F185-E943-A691-9B853286AC0A}" dt="2022-08-28T03:06:41.995" v="120"/>
          <ac:picMkLst>
            <pc:docMk/>
            <pc:sldMk cId="543532967" sldId="349"/>
            <ac:picMk id="3" creationId="{E71BA0D6-18DC-ADBA-6ACA-939E229AAEB8}"/>
          </ac:picMkLst>
        </pc:picChg>
        <pc:picChg chg="del">
          <ac:chgData name="Mecham, Owen" userId="b0635828-65bb-403c-b4ff-7bfd20304c21" providerId="ADAL" clId="{986D8BBF-F185-E943-A691-9B853286AC0A}" dt="2022-08-28T03:06:41.804" v="119" actId="478"/>
          <ac:picMkLst>
            <pc:docMk/>
            <pc:sldMk cId="543532967" sldId="349"/>
            <ac:picMk id="7" creationId="{2480B821-7856-47C8-9624-A56CC26276EE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5:35.952" v="92"/>
        <pc:sldMkLst>
          <pc:docMk/>
          <pc:sldMk cId="3634830321" sldId="351"/>
        </pc:sldMkLst>
        <pc:picChg chg="add mod">
          <ac:chgData name="Mecham, Owen" userId="b0635828-65bb-403c-b4ff-7bfd20304c21" providerId="ADAL" clId="{986D8BBF-F185-E943-A691-9B853286AC0A}" dt="2022-08-28T03:05:35.952" v="92"/>
          <ac:picMkLst>
            <pc:docMk/>
            <pc:sldMk cId="3634830321" sldId="351"/>
            <ac:picMk id="2" creationId="{B0A7F141-8156-2231-1900-933E7AC7A996}"/>
          </ac:picMkLst>
        </pc:picChg>
        <pc:picChg chg="del">
          <ac:chgData name="Mecham, Owen" userId="b0635828-65bb-403c-b4ff-7bfd20304c21" providerId="ADAL" clId="{986D8BBF-F185-E943-A691-9B853286AC0A}" dt="2022-08-28T03:05:35.709" v="91" actId="478"/>
          <ac:picMkLst>
            <pc:docMk/>
            <pc:sldMk cId="3634830321" sldId="351"/>
            <ac:picMk id="6" creationId="{CB57308C-80F8-4344-850D-1B9B766B8385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6:10.182" v="106"/>
        <pc:sldMkLst>
          <pc:docMk/>
          <pc:sldMk cId="671699892" sldId="352"/>
        </pc:sldMkLst>
        <pc:picChg chg="add mod">
          <ac:chgData name="Mecham, Owen" userId="b0635828-65bb-403c-b4ff-7bfd20304c21" providerId="ADAL" clId="{986D8BBF-F185-E943-A691-9B853286AC0A}" dt="2022-08-28T03:06:10.182" v="106"/>
          <ac:picMkLst>
            <pc:docMk/>
            <pc:sldMk cId="671699892" sldId="352"/>
            <ac:picMk id="2" creationId="{511F9234-CEB6-F937-7EA5-8F0992224120}"/>
          </ac:picMkLst>
        </pc:picChg>
        <pc:picChg chg="del">
          <ac:chgData name="Mecham, Owen" userId="b0635828-65bb-403c-b4ff-7bfd20304c21" providerId="ADAL" clId="{986D8BBF-F185-E943-A691-9B853286AC0A}" dt="2022-08-28T03:06:09.946" v="105" actId="478"/>
          <ac:picMkLst>
            <pc:docMk/>
            <pc:sldMk cId="671699892" sldId="352"/>
            <ac:picMk id="6" creationId="{BA347A5F-B809-426C-8BA0-E42111CA297F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6:30.467" v="114"/>
        <pc:sldMkLst>
          <pc:docMk/>
          <pc:sldMk cId="1271538412" sldId="353"/>
        </pc:sldMkLst>
        <pc:picChg chg="add mod">
          <ac:chgData name="Mecham, Owen" userId="b0635828-65bb-403c-b4ff-7bfd20304c21" providerId="ADAL" clId="{986D8BBF-F185-E943-A691-9B853286AC0A}" dt="2022-08-28T03:06:30.467" v="114"/>
          <ac:picMkLst>
            <pc:docMk/>
            <pc:sldMk cId="1271538412" sldId="353"/>
            <ac:picMk id="2" creationId="{ED093C7F-07E3-BAE9-A4EB-557D75501838}"/>
          </ac:picMkLst>
        </pc:picChg>
        <pc:picChg chg="del">
          <ac:chgData name="Mecham, Owen" userId="b0635828-65bb-403c-b4ff-7bfd20304c21" providerId="ADAL" clId="{986D8BBF-F185-E943-A691-9B853286AC0A}" dt="2022-08-28T03:06:30.234" v="113" actId="478"/>
          <ac:picMkLst>
            <pc:docMk/>
            <pc:sldMk cId="1271538412" sldId="353"/>
            <ac:picMk id="6" creationId="{77DDEF32-A0EC-4E93-99BF-ED43A39527F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6:51.954" v="124"/>
        <pc:sldMkLst>
          <pc:docMk/>
          <pc:sldMk cId="2218238618" sldId="354"/>
        </pc:sldMkLst>
        <pc:picChg chg="add mod">
          <ac:chgData name="Mecham, Owen" userId="b0635828-65bb-403c-b4ff-7bfd20304c21" providerId="ADAL" clId="{986D8BBF-F185-E943-A691-9B853286AC0A}" dt="2022-08-28T03:06:51.954" v="124"/>
          <ac:picMkLst>
            <pc:docMk/>
            <pc:sldMk cId="2218238618" sldId="354"/>
            <ac:picMk id="2" creationId="{E17FF35C-AD17-B234-C825-BBB8B87CE211}"/>
          </ac:picMkLst>
        </pc:picChg>
        <pc:picChg chg="del">
          <ac:chgData name="Mecham, Owen" userId="b0635828-65bb-403c-b4ff-7bfd20304c21" providerId="ADAL" clId="{986D8BBF-F185-E943-A691-9B853286AC0A}" dt="2022-08-28T03:06:51.699" v="123" actId="478"/>
          <ac:picMkLst>
            <pc:docMk/>
            <pc:sldMk cId="2218238618" sldId="354"/>
            <ac:picMk id="6" creationId="{93DF9F72-2ECF-4E1C-9F9C-2C163B974F81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8:05.204" v="145"/>
        <pc:sldMkLst>
          <pc:docMk/>
          <pc:sldMk cId="781175223" sldId="355"/>
        </pc:sldMkLst>
        <pc:picChg chg="add mod">
          <ac:chgData name="Mecham, Owen" userId="b0635828-65bb-403c-b4ff-7bfd20304c21" providerId="ADAL" clId="{986D8BBF-F185-E943-A691-9B853286AC0A}" dt="2022-08-28T03:08:05.204" v="145"/>
          <ac:picMkLst>
            <pc:docMk/>
            <pc:sldMk cId="781175223" sldId="355"/>
            <ac:picMk id="2" creationId="{12EBE80B-BAC6-0C2F-965E-FDBD01A55905}"/>
          </ac:picMkLst>
        </pc:picChg>
        <pc:picChg chg="del">
          <ac:chgData name="Mecham, Owen" userId="b0635828-65bb-403c-b4ff-7bfd20304c21" providerId="ADAL" clId="{986D8BBF-F185-E943-A691-9B853286AC0A}" dt="2022-08-28T03:08:04.895" v="144" actId="478"/>
          <ac:picMkLst>
            <pc:docMk/>
            <pc:sldMk cId="781175223" sldId="355"/>
            <ac:picMk id="6" creationId="{9C2B2D73-67A1-41F5-AB75-DAA23C5900E5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1840315754" sldId="356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840315754" sldId="356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1840315754" sldId="356"/>
            <ac:spMk id="3" creationId="{BE5F3A80-CE90-4D0D-B5F7-34933871B936}"/>
          </ac:spMkLst>
        </pc:spChg>
        <pc:picChg chg="add mod">
          <ac:chgData name="Mecham, Owen" userId="b0635828-65bb-403c-b4ff-7bfd20304c21" providerId="ADAL" clId="{986D8BBF-F185-E943-A691-9B853286AC0A}" dt="2022-08-28T03:08:14.408" v="149"/>
          <ac:picMkLst>
            <pc:docMk/>
            <pc:sldMk cId="1840315754" sldId="356"/>
            <ac:picMk id="4" creationId="{FF722CE8-DBF1-4DD4-69D2-71AA861341EC}"/>
          </ac:picMkLst>
        </pc:picChg>
        <pc:picChg chg="del">
          <ac:chgData name="Mecham, Owen" userId="b0635828-65bb-403c-b4ff-7bfd20304c21" providerId="ADAL" clId="{986D8BBF-F185-E943-A691-9B853286AC0A}" dt="2022-08-28T03:08:14.175" v="148" actId="478"/>
          <ac:picMkLst>
            <pc:docMk/>
            <pc:sldMk cId="1840315754" sldId="356"/>
            <ac:picMk id="6" creationId="{16F595FD-AA07-458A-8D74-5C3BD5ACFBCB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08:45.119" v="160"/>
        <pc:sldMkLst>
          <pc:docMk/>
          <pc:sldMk cId="984669" sldId="357"/>
        </pc:sldMkLst>
        <pc:picChg chg="add mod">
          <ac:chgData name="Mecham, Owen" userId="b0635828-65bb-403c-b4ff-7bfd20304c21" providerId="ADAL" clId="{986D8BBF-F185-E943-A691-9B853286AC0A}" dt="2022-08-28T03:08:45.119" v="160"/>
          <ac:picMkLst>
            <pc:docMk/>
            <pc:sldMk cId="984669" sldId="357"/>
            <ac:picMk id="2" creationId="{EAF0AA1F-2269-E30C-718E-984E7EA674EC}"/>
          </ac:picMkLst>
        </pc:picChg>
        <pc:picChg chg="del">
          <ac:chgData name="Mecham, Owen" userId="b0635828-65bb-403c-b4ff-7bfd20304c21" providerId="ADAL" clId="{986D8BBF-F185-E943-A691-9B853286AC0A}" dt="2022-08-28T03:08:44.902" v="159" actId="478"/>
          <ac:picMkLst>
            <pc:docMk/>
            <pc:sldMk cId="984669" sldId="357"/>
            <ac:picMk id="6" creationId="{9F19EA3B-5E98-4ADE-B635-9D9FCB861CE8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3:10:53.686" v="200"/>
        <pc:sldMkLst>
          <pc:docMk/>
          <pc:sldMk cId="1113692609" sldId="358"/>
        </pc:sldMkLst>
        <pc:picChg chg="add mod">
          <ac:chgData name="Mecham, Owen" userId="b0635828-65bb-403c-b4ff-7bfd20304c21" providerId="ADAL" clId="{986D8BBF-F185-E943-A691-9B853286AC0A}" dt="2022-08-28T03:10:53.686" v="200"/>
          <ac:picMkLst>
            <pc:docMk/>
            <pc:sldMk cId="1113692609" sldId="358"/>
            <ac:picMk id="2" creationId="{5082ACAE-645A-F004-E760-9851963F2069}"/>
          </ac:picMkLst>
        </pc:picChg>
        <pc:picChg chg="del">
          <ac:chgData name="Mecham, Owen" userId="b0635828-65bb-403c-b4ff-7bfd20304c21" providerId="ADAL" clId="{986D8BBF-F185-E943-A691-9B853286AC0A}" dt="2022-08-28T03:10:53.473" v="199" actId="478"/>
          <ac:picMkLst>
            <pc:docMk/>
            <pc:sldMk cId="1113692609" sldId="358"/>
            <ac:picMk id="6" creationId="{97E4BC63-8349-4E35-831E-1E68AEAABEDF}"/>
          </ac:picMkLst>
        </pc:picChg>
      </pc:sldChg>
      <pc:sldChg chg="del">
        <pc:chgData name="Mecham, Owen" userId="b0635828-65bb-403c-b4ff-7bfd20304c21" providerId="ADAL" clId="{986D8BBF-F185-E943-A691-9B853286AC0A}" dt="2022-08-28T03:13:06.459" v="220" actId="2696"/>
        <pc:sldMkLst>
          <pc:docMk/>
          <pc:sldMk cId="2488531485" sldId="359"/>
        </pc:sldMkLst>
      </pc:sldChg>
      <pc:sldChg chg="addSp delSp modSp mod modAnim">
        <pc:chgData name="Mecham, Owen" userId="b0635828-65bb-403c-b4ff-7bfd20304c21" providerId="ADAL" clId="{986D8BBF-F185-E943-A691-9B853286AC0A}" dt="2022-08-28T20:42:54.423" v="741"/>
        <pc:sldMkLst>
          <pc:docMk/>
          <pc:sldMk cId="3516463615" sldId="360"/>
        </pc:sldMkLst>
        <pc:spChg chg="mod">
          <ac:chgData name="Mecham, Owen" userId="b0635828-65bb-403c-b4ff-7bfd20304c21" providerId="ADAL" clId="{986D8BBF-F185-E943-A691-9B853286AC0A}" dt="2022-08-28T20:41:02.719" v="729" actId="20577"/>
          <ac:spMkLst>
            <pc:docMk/>
            <pc:sldMk cId="3516463615" sldId="360"/>
            <ac:spMk id="2" creationId="{558E27BF-8F4A-40CB-9C00-F7A4475A2E5C}"/>
          </ac:spMkLst>
        </pc:spChg>
        <pc:spChg chg="add mod">
          <ac:chgData name="Mecham, Owen" userId="b0635828-65bb-403c-b4ff-7bfd20304c21" providerId="ADAL" clId="{986D8BBF-F185-E943-A691-9B853286AC0A}" dt="2022-08-28T20:42:42.723" v="740" actId="1076"/>
          <ac:spMkLst>
            <pc:docMk/>
            <pc:sldMk cId="3516463615" sldId="360"/>
            <ac:spMk id="6" creationId="{FC88C714-D123-33F1-60E7-F1AA1318D153}"/>
          </ac:spMkLst>
        </pc:spChg>
        <pc:picChg chg="add mod">
          <ac:chgData name="Mecham, Owen" userId="b0635828-65bb-403c-b4ff-7bfd20304c21" providerId="ADAL" clId="{986D8BBF-F185-E943-A691-9B853286AC0A}" dt="2022-08-28T03:09:28.741" v="177"/>
          <ac:picMkLst>
            <pc:docMk/>
            <pc:sldMk cId="3516463615" sldId="360"/>
            <ac:picMk id="3" creationId="{34F73838-9581-9701-C3A6-9F273BFB133F}"/>
          </ac:picMkLst>
        </pc:picChg>
        <pc:picChg chg="mod">
          <ac:chgData name="Mecham, Owen" userId="b0635828-65bb-403c-b4ff-7bfd20304c21" providerId="ADAL" clId="{986D8BBF-F185-E943-A691-9B853286AC0A}" dt="2022-08-28T05:57:35.933" v="665"/>
          <ac:picMkLst>
            <pc:docMk/>
            <pc:sldMk cId="3516463615" sldId="360"/>
            <ac:picMk id="4" creationId="{B23544D2-36D6-4903-9CAE-C6AAAA3E4E3B}"/>
          </ac:picMkLst>
        </pc:picChg>
        <pc:picChg chg="del">
          <ac:chgData name="Mecham, Owen" userId="b0635828-65bb-403c-b4ff-7bfd20304c21" providerId="ADAL" clId="{986D8BBF-F185-E943-A691-9B853286AC0A}" dt="2022-08-28T03:09:28.550" v="176" actId="478"/>
          <ac:picMkLst>
            <pc:docMk/>
            <pc:sldMk cId="3516463615" sldId="360"/>
            <ac:picMk id="5" creationId="{914CD1B9-D048-45E7-9704-234F734E22B4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20:43:16.925" v="760" actId="20577"/>
        <pc:sldMkLst>
          <pc:docMk/>
          <pc:sldMk cId="2073504687" sldId="361"/>
        </pc:sldMkLst>
        <pc:spChg chg="mod">
          <ac:chgData name="Mecham, Owen" userId="b0635828-65bb-403c-b4ff-7bfd20304c21" providerId="ADAL" clId="{986D8BBF-F185-E943-A691-9B853286AC0A}" dt="2022-08-28T20:43:16.925" v="760" actId="20577"/>
          <ac:spMkLst>
            <pc:docMk/>
            <pc:sldMk cId="2073504687" sldId="36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38.909" v="179"/>
          <ac:picMkLst>
            <pc:docMk/>
            <pc:sldMk cId="2073504687" sldId="361"/>
            <ac:picMk id="3" creationId="{3BDF34C1-8D71-638B-0EF2-6B3EC4EC8100}"/>
          </ac:picMkLst>
        </pc:picChg>
        <pc:picChg chg="del">
          <ac:chgData name="Mecham, Owen" userId="b0635828-65bb-403c-b4ff-7bfd20304c21" providerId="ADAL" clId="{986D8BBF-F185-E943-A691-9B853286AC0A}" dt="2022-08-28T03:09:38.695" v="178" actId="478"/>
          <ac:picMkLst>
            <pc:docMk/>
            <pc:sldMk cId="2073504687" sldId="361"/>
            <ac:picMk id="6" creationId="{543F76E4-587A-40B0-A182-4750ABBFF746}"/>
          </ac:picMkLst>
        </pc:picChg>
        <pc:picChg chg="mod">
          <ac:chgData name="Mecham, Owen" userId="b0635828-65bb-403c-b4ff-7bfd20304c21" providerId="ADAL" clId="{986D8BBF-F185-E943-A691-9B853286AC0A}" dt="2022-08-28T05:57:35.933" v="665"/>
          <ac:picMkLst>
            <pc:docMk/>
            <pc:sldMk cId="2073504687" sldId="361"/>
            <ac:picMk id="7" creationId="{1A2F556A-3702-4DE4-AC96-859C29E3730E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2933947518" sldId="362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2933947518" sldId="362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8:33.700" v="156"/>
          <ac:picMkLst>
            <pc:docMk/>
            <pc:sldMk cId="2933947518" sldId="362"/>
            <ac:picMk id="3" creationId="{81901806-35FB-621D-FDC7-55BEFDFAA620}"/>
          </ac:picMkLst>
        </pc:picChg>
        <pc:picChg chg="del">
          <ac:chgData name="Mecham, Owen" userId="b0635828-65bb-403c-b4ff-7bfd20304c21" providerId="ADAL" clId="{986D8BBF-F185-E943-A691-9B853286AC0A}" dt="2022-08-28T03:08:33.530" v="155" actId="478"/>
          <ac:picMkLst>
            <pc:docMk/>
            <pc:sldMk cId="2933947518" sldId="362"/>
            <ac:picMk id="5" creationId="{2D0665B0-CBD0-491A-85F0-933C64F2BDE3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20:44:02.495" v="764" actId="20577"/>
        <pc:sldMkLst>
          <pc:docMk/>
          <pc:sldMk cId="2221717158" sldId="365"/>
        </pc:sldMkLst>
        <pc:spChg chg="mod">
          <ac:chgData name="Mecham, Owen" userId="b0635828-65bb-403c-b4ff-7bfd20304c21" providerId="ADAL" clId="{986D8BBF-F185-E943-A691-9B853286AC0A}" dt="2022-08-28T20:44:02.495" v="764" actId="20577"/>
          <ac:spMkLst>
            <pc:docMk/>
            <pc:sldMk cId="2221717158" sldId="365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9:58.692" v="184"/>
          <ac:picMkLst>
            <pc:docMk/>
            <pc:sldMk cId="2221717158" sldId="365"/>
            <ac:picMk id="3" creationId="{6ACBC079-6108-920C-8157-8C73705BEAC7}"/>
          </ac:picMkLst>
        </pc:picChg>
        <pc:picChg chg="del">
          <ac:chgData name="Mecham, Owen" userId="b0635828-65bb-403c-b4ff-7bfd20304c21" providerId="ADAL" clId="{986D8BBF-F185-E943-A691-9B853286AC0A}" dt="2022-08-28T03:09:58.483" v="183" actId="478"/>
          <ac:picMkLst>
            <pc:docMk/>
            <pc:sldMk cId="2221717158" sldId="365"/>
            <ac:picMk id="6" creationId="{7E3FBFAB-CD6E-49BA-B9D8-2770A824DAB8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659015648" sldId="366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659015648" sldId="366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37.820" v="194"/>
          <ac:picMkLst>
            <pc:docMk/>
            <pc:sldMk cId="659015648" sldId="366"/>
            <ac:picMk id="4" creationId="{963CB72E-B00F-00DB-53C6-9427197F4188}"/>
          </ac:picMkLst>
        </pc:picChg>
        <pc:picChg chg="del">
          <ac:chgData name="Mecham, Owen" userId="b0635828-65bb-403c-b4ff-7bfd20304c21" providerId="ADAL" clId="{986D8BBF-F185-E943-A691-9B853286AC0A}" dt="2022-08-28T03:10:37.613" v="193" actId="478"/>
          <ac:picMkLst>
            <pc:docMk/>
            <pc:sldMk cId="659015648" sldId="366"/>
            <ac:picMk id="6" creationId="{6F6A804C-515E-47D4-9B6F-840CFEB33989}"/>
          </ac:picMkLst>
        </pc:picChg>
      </pc:sldChg>
      <pc:sldChg chg="del">
        <pc:chgData name="Mecham, Owen" userId="b0635828-65bb-403c-b4ff-7bfd20304c21" providerId="ADAL" clId="{986D8BBF-F185-E943-A691-9B853286AC0A}" dt="2022-08-28T02:53:05.244" v="0" actId="2696"/>
        <pc:sldMkLst>
          <pc:docMk/>
          <pc:sldMk cId="1981076083" sldId="367"/>
        </pc:sldMkLst>
      </pc:sldChg>
      <pc:sldChg chg="del">
        <pc:chgData name="Mecham, Owen" userId="b0635828-65bb-403c-b4ff-7bfd20304c21" providerId="ADAL" clId="{986D8BBF-F185-E943-A691-9B853286AC0A}" dt="2022-08-28T04:55:01.551" v="376" actId="2696"/>
        <pc:sldMkLst>
          <pc:docMk/>
          <pc:sldMk cId="618225287" sldId="368"/>
        </pc:sldMkLst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4233345732" sldId="369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233345732" sldId="369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33.160" v="192"/>
          <ac:picMkLst>
            <pc:docMk/>
            <pc:sldMk cId="4233345732" sldId="369"/>
            <ac:picMk id="4" creationId="{C6ED3D18-FF94-6A77-FCC4-8533CEC862D5}"/>
          </ac:picMkLst>
        </pc:picChg>
        <pc:picChg chg="del">
          <ac:chgData name="Mecham, Owen" userId="b0635828-65bb-403c-b4ff-7bfd20304c21" providerId="ADAL" clId="{986D8BBF-F185-E943-A691-9B853286AC0A}" dt="2022-08-28T03:10:32.756" v="191" actId="478"/>
          <ac:picMkLst>
            <pc:docMk/>
            <pc:sldMk cId="4233345732" sldId="369"/>
            <ac:picMk id="6" creationId="{3D8AA01A-8A96-40D7-AB5E-B9A80EA2E624}"/>
          </ac:picMkLst>
        </pc:picChg>
      </pc:sldChg>
      <pc:sldChg chg="addSp delSp modSp del mod">
        <pc:chgData name="Mecham, Owen" userId="b0635828-65bb-403c-b4ff-7bfd20304c21" providerId="ADAL" clId="{986D8BBF-F185-E943-A691-9B853286AC0A}" dt="2022-08-28T20:44:43.382" v="773" actId="2696"/>
        <pc:sldMkLst>
          <pc:docMk/>
          <pc:sldMk cId="496265235" sldId="370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96265235" sldId="370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12.950" v="190"/>
          <ac:picMkLst>
            <pc:docMk/>
            <pc:sldMk cId="496265235" sldId="370"/>
            <ac:picMk id="3" creationId="{665BE792-59F2-113A-B0CD-1ED4D177E47E}"/>
          </ac:picMkLst>
        </pc:picChg>
        <pc:picChg chg="del">
          <ac:chgData name="Mecham, Owen" userId="b0635828-65bb-403c-b4ff-7bfd20304c21" providerId="ADAL" clId="{986D8BBF-F185-E943-A691-9B853286AC0A}" dt="2022-08-28T03:10:12.777" v="189" actId="478"/>
          <ac:picMkLst>
            <pc:docMk/>
            <pc:sldMk cId="496265235" sldId="370"/>
            <ac:picMk id="5" creationId="{CAEFE439-68E2-4DCE-BDF2-F5470FD0E57A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20:44:18.006" v="768" actId="20577"/>
        <pc:sldMkLst>
          <pc:docMk/>
          <pc:sldMk cId="3919405469" sldId="371"/>
        </pc:sldMkLst>
        <pc:spChg chg="mod">
          <ac:chgData name="Mecham, Owen" userId="b0635828-65bb-403c-b4ff-7bfd20304c21" providerId="ADAL" clId="{986D8BBF-F185-E943-A691-9B853286AC0A}" dt="2022-08-28T20:44:18.006" v="768" actId="20577"/>
          <ac:spMkLst>
            <pc:docMk/>
            <pc:sldMk cId="3919405469" sldId="37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03.670" v="186"/>
          <ac:picMkLst>
            <pc:docMk/>
            <pc:sldMk cId="3919405469" sldId="371"/>
            <ac:picMk id="4" creationId="{C05E03E5-2881-A988-67A1-0F0C0302AAE1}"/>
          </ac:picMkLst>
        </pc:picChg>
        <pc:picChg chg="del">
          <ac:chgData name="Mecham, Owen" userId="b0635828-65bb-403c-b4ff-7bfd20304c21" providerId="ADAL" clId="{986D8BBF-F185-E943-A691-9B853286AC0A}" dt="2022-08-28T03:10:03.476" v="185" actId="478"/>
          <ac:picMkLst>
            <pc:docMk/>
            <pc:sldMk cId="3919405469" sldId="371"/>
            <ac:picMk id="6" creationId="{97F9B7ED-3310-40C4-869F-ADCC272BD1C7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20:44:24.560" v="772" actId="20577"/>
        <pc:sldMkLst>
          <pc:docMk/>
          <pc:sldMk cId="1667499667" sldId="372"/>
        </pc:sldMkLst>
        <pc:spChg chg="mod">
          <ac:chgData name="Mecham, Owen" userId="b0635828-65bb-403c-b4ff-7bfd20304c21" providerId="ADAL" clId="{986D8BBF-F185-E943-A691-9B853286AC0A}" dt="2022-08-28T20:44:24.560" v="772" actId="20577"/>
          <ac:spMkLst>
            <pc:docMk/>
            <pc:sldMk cId="1667499667" sldId="372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10:08.732" v="188"/>
          <ac:picMkLst>
            <pc:docMk/>
            <pc:sldMk cId="1667499667" sldId="372"/>
            <ac:picMk id="4" creationId="{F7584025-726C-FF06-176D-FB488B45A427}"/>
          </ac:picMkLst>
        </pc:picChg>
        <pc:picChg chg="del">
          <ac:chgData name="Mecham, Owen" userId="b0635828-65bb-403c-b4ff-7bfd20304c21" providerId="ADAL" clId="{986D8BBF-F185-E943-A691-9B853286AC0A}" dt="2022-08-28T03:10:08.563" v="187" actId="478"/>
          <ac:picMkLst>
            <pc:docMk/>
            <pc:sldMk cId="1667499667" sldId="372"/>
            <ac:picMk id="23" creationId="{B54DF7CB-624C-4798-A98A-06169325E1CC}"/>
          </ac:picMkLst>
        </pc:picChg>
      </pc:sldChg>
      <pc:sldChg chg="addSp delSp modSp mod">
        <pc:chgData name="Mecham, Owen" userId="b0635828-65bb-403c-b4ff-7bfd20304c21" providerId="ADAL" clId="{986D8BBF-F185-E943-A691-9B853286AC0A}" dt="2022-08-28T02:54:41.603" v="13" actId="20577"/>
        <pc:sldMkLst>
          <pc:docMk/>
          <pc:sldMk cId="2555880896" sldId="373"/>
        </pc:sldMkLst>
        <pc:spChg chg="mod">
          <ac:chgData name="Mecham, Owen" userId="b0635828-65bb-403c-b4ff-7bfd20304c21" providerId="ADAL" clId="{986D8BBF-F185-E943-A691-9B853286AC0A}" dt="2022-08-28T02:54:41.603" v="13" actId="20577"/>
          <ac:spMkLst>
            <pc:docMk/>
            <pc:sldMk cId="2555880896" sldId="373"/>
            <ac:spMk id="10" creationId="{644D579A-432B-4FF2-8ABB-F3294F7FD164}"/>
          </ac:spMkLst>
        </pc:spChg>
        <pc:picChg chg="del">
          <ac:chgData name="Mecham, Owen" userId="b0635828-65bb-403c-b4ff-7bfd20304c21" providerId="ADAL" clId="{986D8BBF-F185-E943-A691-9B853286AC0A}" dt="2022-08-28T02:53:26.451" v="2" actId="478"/>
          <ac:picMkLst>
            <pc:docMk/>
            <pc:sldMk cId="2555880896" sldId="373"/>
            <ac:picMk id="5" creationId="{C0C2DFEB-85AB-4519-ABBA-BCEFF36E0A12}"/>
          </ac:picMkLst>
        </pc:picChg>
        <pc:picChg chg="add mod">
          <ac:chgData name="Mecham, Owen" userId="b0635828-65bb-403c-b4ff-7bfd20304c21" providerId="ADAL" clId="{986D8BBF-F185-E943-A691-9B853286AC0A}" dt="2022-08-28T02:53:35.242" v="5" actId="1076"/>
          <ac:picMkLst>
            <pc:docMk/>
            <pc:sldMk cId="2555880896" sldId="373"/>
            <ac:picMk id="1026" creationId="{A857A94D-FB54-4F36-DA14-C48439BCAF3D}"/>
          </ac:picMkLst>
        </pc:picChg>
      </pc:sldChg>
      <pc:sldChg chg="addSp modSp mod">
        <pc:chgData name="Mecham, Owen" userId="b0635828-65bb-403c-b4ff-7bfd20304c21" providerId="ADAL" clId="{986D8BBF-F185-E943-A691-9B853286AC0A}" dt="2022-08-31T15:05:28.239" v="3182" actId="20577"/>
        <pc:sldMkLst>
          <pc:docMk/>
          <pc:sldMk cId="3725726710" sldId="374"/>
        </pc:sldMkLst>
        <pc:spChg chg="mod">
          <ac:chgData name="Mecham, Owen" userId="b0635828-65bb-403c-b4ff-7bfd20304c21" providerId="ADAL" clId="{986D8BBF-F185-E943-A691-9B853286AC0A}" dt="2022-08-31T15:05:28.239" v="3182" actId="20577"/>
          <ac:spMkLst>
            <pc:docMk/>
            <pc:sldMk cId="3725726710" sldId="374"/>
            <ac:spMk id="10" creationId="{644D579A-432B-4FF2-8ABB-F3294F7FD164}"/>
          </ac:spMkLst>
        </pc:spChg>
        <pc:picChg chg="add mod">
          <ac:chgData name="Mecham, Owen" userId="b0635828-65bb-403c-b4ff-7bfd20304c21" providerId="ADAL" clId="{986D8BBF-F185-E943-A691-9B853286AC0A}" dt="2022-08-28T02:55:03.925" v="14"/>
          <ac:picMkLst>
            <pc:docMk/>
            <pc:sldMk cId="3725726710" sldId="374"/>
            <ac:picMk id="3" creationId="{879DCA52-8659-9416-9104-E163A7028984}"/>
          </ac:picMkLst>
        </pc:picChg>
      </pc:sldChg>
      <pc:sldChg chg="del">
        <pc:chgData name="Mecham, Owen" userId="b0635828-65bb-403c-b4ff-7bfd20304c21" providerId="ADAL" clId="{986D8BBF-F185-E943-A691-9B853286AC0A}" dt="2022-08-28T03:05:04.699" v="80" actId="2696"/>
        <pc:sldMkLst>
          <pc:docMk/>
          <pc:sldMk cId="2452928478" sldId="375"/>
        </pc:sldMkLst>
      </pc:sldChg>
      <pc:sldChg chg="del">
        <pc:chgData name="Mecham, Owen" userId="b0635828-65bb-403c-b4ff-7bfd20304c21" providerId="ADAL" clId="{986D8BBF-F185-E943-A691-9B853286AC0A}" dt="2022-08-28T03:01:59.074" v="39" actId="2696"/>
        <pc:sldMkLst>
          <pc:docMk/>
          <pc:sldMk cId="3320698893" sldId="376"/>
        </pc:sldMkLst>
      </pc:sldChg>
      <pc:sldChg chg="del">
        <pc:chgData name="Mecham, Owen" userId="b0635828-65bb-403c-b4ff-7bfd20304c21" providerId="ADAL" clId="{986D8BBF-F185-E943-A691-9B853286AC0A}" dt="2022-08-28T03:08:26.450" v="152" actId="2696"/>
        <pc:sldMkLst>
          <pc:docMk/>
          <pc:sldMk cId="1101221566" sldId="377"/>
        </pc:sldMkLst>
      </pc:sldChg>
      <pc:sldChg chg="del">
        <pc:chgData name="Mecham, Owen" userId="b0635828-65bb-403c-b4ff-7bfd20304c21" providerId="ADAL" clId="{986D8BBF-F185-E943-A691-9B853286AC0A}" dt="2022-08-28T03:09:22.432" v="175" actId="2696"/>
        <pc:sldMkLst>
          <pc:docMk/>
          <pc:sldMk cId="1633220385" sldId="378"/>
        </pc:sldMkLst>
      </pc:sldChg>
      <pc:sldChg chg="del">
        <pc:chgData name="Mecham, Owen" userId="b0635828-65bb-403c-b4ff-7bfd20304c21" providerId="ADAL" clId="{986D8BBF-F185-E943-A691-9B853286AC0A}" dt="2022-08-28T03:11:02.699" v="201" actId="2696"/>
        <pc:sldMkLst>
          <pc:docMk/>
          <pc:sldMk cId="215349551" sldId="379"/>
        </pc:sldMkLst>
      </pc:sldChg>
      <pc:sldChg chg="del">
        <pc:chgData name="Mecham, Owen" userId="b0635828-65bb-403c-b4ff-7bfd20304c21" providerId="ADAL" clId="{986D8BBF-F185-E943-A691-9B853286AC0A}" dt="2022-08-28T03:11:05.004" v="202" actId="2696"/>
        <pc:sldMkLst>
          <pc:docMk/>
          <pc:sldMk cId="2401972820" sldId="380"/>
        </pc:sldMkLst>
      </pc:sldChg>
      <pc:sldChg chg="addSp delSp modSp mod">
        <pc:chgData name="Mecham, Owen" userId="b0635828-65bb-403c-b4ff-7bfd20304c21" providerId="ADAL" clId="{986D8BBF-F185-E943-A691-9B853286AC0A}" dt="2022-08-28T05:57:35.933" v="665"/>
        <pc:sldMkLst>
          <pc:docMk/>
          <pc:sldMk cId="926395999" sldId="381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926395999" sldId="381"/>
            <ac:spMk id="2" creationId="{558E27BF-8F4A-40CB-9C00-F7A4475A2E5C}"/>
          </ac:spMkLst>
        </pc:spChg>
        <pc:picChg chg="add mod">
          <ac:chgData name="Mecham, Owen" userId="b0635828-65bb-403c-b4ff-7bfd20304c21" providerId="ADAL" clId="{986D8BBF-F185-E943-A691-9B853286AC0A}" dt="2022-08-28T03:05:10.137" v="82"/>
          <ac:picMkLst>
            <pc:docMk/>
            <pc:sldMk cId="926395999" sldId="381"/>
            <ac:picMk id="3" creationId="{06E6683E-5990-1FF8-A627-161463596E06}"/>
          </ac:picMkLst>
        </pc:picChg>
        <pc:picChg chg="del">
          <ac:chgData name="Mecham, Owen" userId="b0635828-65bb-403c-b4ff-7bfd20304c21" providerId="ADAL" clId="{986D8BBF-F185-E943-A691-9B853286AC0A}" dt="2022-08-28T03:05:09.870" v="81" actId="478"/>
          <ac:picMkLst>
            <pc:docMk/>
            <pc:sldMk cId="926395999" sldId="381"/>
            <ac:picMk id="7" creationId="{CEE275FB-E985-4C59-80E6-27C3228B2AE1}"/>
          </ac:picMkLst>
        </pc:picChg>
      </pc:sldChg>
      <pc:sldChg chg="add ord">
        <pc:chgData name="Mecham, Owen" userId="b0635828-65bb-403c-b4ff-7bfd20304c21" providerId="ADAL" clId="{986D8BBF-F185-E943-A691-9B853286AC0A}" dt="2022-08-28T03:12:54.691" v="219" actId="20578"/>
        <pc:sldMkLst>
          <pc:docMk/>
          <pc:sldMk cId="101402003" sldId="382"/>
        </pc:sldMkLst>
      </pc:sldChg>
      <pc:sldChg chg="add">
        <pc:chgData name="Mecham, Owen" userId="b0635828-65bb-403c-b4ff-7bfd20304c21" providerId="ADAL" clId="{986D8BBF-F185-E943-A691-9B853286AC0A}" dt="2022-08-28T04:54:52.605" v="375"/>
        <pc:sldMkLst>
          <pc:docMk/>
          <pc:sldMk cId="2689650474" sldId="383"/>
        </pc:sldMkLst>
      </pc:sldChg>
      <pc:sldChg chg="addSp delSp modSp add">
        <pc:chgData name="Mecham, Owen" userId="b0635828-65bb-403c-b4ff-7bfd20304c21" providerId="ADAL" clId="{986D8BBF-F185-E943-A691-9B853286AC0A}" dt="2022-08-28T05:57:35.933" v="665"/>
        <pc:sldMkLst>
          <pc:docMk/>
          <pc:sldMk cId="4142992692" sldId="2858"/>
        </pc:sldMkLst>
        <pc:spChg chg="mod">
          <ac:chgData name="Mecham, Owen" userId="b0635828-65bb-403c-b4ff-7bfd20304c21" providerId="ADAL" clId="{986D8BBF-F185-E943-A691-9B853286AC0A}" dt="2022-08-28T05:57:35.933" v="665"/>
          <ac:spMkLst>
            <pc:docMk/>
            <pc:sldMk cId="4142992692" sldId="2858"/>
            <ac:spMk id="3" creationId="{98127AA4-AB3A-4DE8-8F2F-16E734326714}"/>
          </ac:spMkLst>
        </pc:spChg>
        <pc:grpChg chg="del">
          <ac:chgData name="Mecham, Owen" userId="b0635828-65bb-403c-b4ff-7bfd20304c21" providerId="ADAL" clId="{986D8BBF-F185-E943-A691-9B853286AC0A}" dt="2022-08-28T05:32:23.750" v="493" actId="478"/>
          <ac:grpSpMkLst>
            <pc:docMk/>
            <pc:sldMk cId="4142992692" sldId="2858"/>
            <ac:grpSpMk id="5" creationId="{A24D4181-010F-AF61-03FB-D4FF229894B3}"/>
          </ac:grpSpMkLst>
        </pc:grpChg>
        <pc:picChg chg="add mod">
          <ac:chgData name="Mecham, Owen" userId="b0635828-65bb-403c-b4ff-7bfd20304c21" providerId="ADAL" clId="{986D8BBF-F185-E943-A691-9B853286AC0A}" dt="2022-08-28T05:32:34.034" v="494"/>
          <ac:picMkLst>
            <pc:docMk/>
            <pc:sldMk cId="4142992692" sldId="2858"/>
            <ac:picMk id="2" creationId="{503F5CBC-FDF1-7FDD-D1AE-9DD66CF0F23B}"/>
          </ac:picMkLst>
        </pc:picChg>
        <pc:picChg chg="mod">
          <ac:chgData name="Mecham, Owen" userId="b0635828-65bb-403c-b4ff-7bfd20304c21" providerId="ADAL" clId="{986D8BBF-F185-E943-A691-9B853286AC0A}" dt="2022-08-28T05:57:35.933" v="665"/>
          <ac:picMkLst>
            <pc:docMk/>
            <pc:sldMk cId="4142992692" sldId="2858"/>
            <ac:picMk id="6" creationId="{5028290A-3996-48A7-A574-49139BAD1FBE}"/>
          </ac:picMkLst>
        </pc:picChg>
      </pc:sldChg>
      <pc:sldChg chg="addSp delSp modSp add mod ord">
        <pc:chgData name="Mecham, Owen" userId="b0635828-65bb-403c-b4ff-7bfd20304c21" providerId="ADAL" clId="{986D8BBF-F185-E943-A691-9B853286AC0A}" dt="2022-08-28T21:11:21.303" v="879" actId="1076"/>
        <pc:sldMkLst>
          <pc:docMk/>
          <pc:sldMk cId="4122471780" sldId="2859"/>
        </pc:sldMkLst>
        <pc:spChg chg="mod">
          <ac:chgData name="Mecham, Owen" userId="b0635828-65bb-403c-b4ff-7bfd20304c21" providerId="ADAL" clId="{986D8BBF-F185-E943-A691-9B853286AC0A}" dt="2022-08-28T20:59:07.395" v="820" actId="20577"/>
          <ac:spMkLst>
            <pc:docMk/>
            <pc:sldMk cId="4122471780" sldId="2859"/>
            <ac:spMk id="2" creationId="{558E27BF-8F4A-40CB-9C00-F7A4475A2E5C}"/>
          </ac:spMkLst>
        </pc:spChg>
        <pc:spChg chg="add mod">
          <ac:chgData name="Mecham, Owen" userId="b0635828-65bb-403c-b4ff-7bfd20304c21" providerId="ADAL" clId="{986D8BBF-F185-E943-A691-9B853286AC0A}" dt="2022-08-28T21:11:21.303" v="879" actId="1076"/>
          <ac:spMkLst>
            <pc:docMk/>
            <pc:sldMk cId="4122471780" sldId="2859"/>
            <ac:spMk id="6" creationId="{15B6CE0E-62BF-5511-067C-9274FD78E5B1}"/>
          </ac:spMkLst>
        </pc:spChg>
        <pc:spChg chg="mod">
          <ac:chgData name="Mecham, Owen" userId="b0635828-65bb-403c-b4ff-7bfd20304c21" providerId="ADAL" clId="{986D8BBF-F185-E943-A691-9B853286AC0A}" dt="2022-08-28T21:01:40.363" v="870" actId="1076"/>
          <ac:spMkLst>
            <pc:docMk/>
            <pc:sldMk cId="4122471780" sldId="2859"/>
            <ac:spMk id="7" creationId="{85034EDF-4909-45AC-B2D0-276961AFC8DB}"/>
          </ac:spMkLst>
        </pc:spChg>
        <pc:picChg chg="del">
          <ac:chgData name="Mecham, Owen" userId="b0635828-65bb-403c-b4ff-7bfd20304c21" providerId="ADAL" clId="{986D8BBF-F185-E943-A691-9B853286AC0A}" dt="2022-08-28T20:59:17.570" v="821" actId="478"/>
          <ac:picMkLst>
            <pc:docMk/>
            <pc:sldMk cId="4122471780" sldId="2859"/>
            <ac:picMk id="3" creationId="{79A41230-AF2B-421B-93D5-A2C936779D25}"/>
          </ac:picMkLst>
        </pc:picChg>
        <pc:picChg chg="add mod">
          <ac:chgData name="Mecham, Owen" userId="b0635828-65bb-403c-b4ff-7bfd20304c21" providerId="ADAL" clId="{986D8BBF-F185-E943-A691-9B853286AC0A}" dt="2022-08-28T21:10:40.428" v="875" actId="1076"/>
          <ac:picMkLst>
            <pc:docMk/>
            <pc:sldMk cId="4122471780" sldId="2859"/>
            <ac:picMk id="5" creationId="{40098EBD-5BF9-5569-BE56-78E238B20656}"/>
          </ac:picMkLst>
        </pc:picChg>
      </pc:sldChg>
      <pc:sldChg chg="addSp delSp modSp add mod">
        <pc:chgData name="Mecham, Owen" userId="b0635828-65bb-403c-b4ff-7bfd20304c21" providerId="ADAL" clId="{986D8BBF-F185-E943-A691-9B853286AC0A}" dt="2022-08-28T21:14:09.213" v="886" actId="1076"/>
        <pc:sldMkLst>
          <pc:docMk/>
          <pc:sldMk cId="2644128169" sldId="2860"/>
        </pc:sldMkLst>
        <pc:spChg chg="del">
          <ac:chgData name="Mecham, Owen" userId="b0635828-65bb-403c-b4ff-7bfd20304c21" providerId="ADAL" clId="{986D8BBF-F185-E943-A691-9B853286AC0A}" dt="2022-08-28T21:13:03.480" v="882" actId="478"/>
          <ac:spMkLst>
            <pc:docMk/>
            <pc:sldMk cId="2644128169" sldId="2860"/>
            <ac:spMk id="7" creationId="{85034EDF-4909-45AC-B2D0-276961AFC8DB}"/>
          </ac:spMkLst>
        </pc:spChg>
        <pc:spChg chg="add del mod">
          <ac:chgData name="Mecham, Owen" userId="b0635828-65bb-403c-b4ff-7bfd20304c21" providerId="ADAL" clId="{986D8BBF-F185-E943-A691-9B853286AC0A}" dt="2022-08-28T21:13:57.306" v="883" actId="931"/>
          <ac:spMkLst>
            <pc:docMk/>
            <pc:sldMk cId="2644128169" sldId="2860"/>
            <ac:spMk id="8" creationId="{007F5949-E871-7FFC-C34F-0F1E7D56D61D}"/>
          </ac:spMkLst>
        </pc:spChg>
        <pc:picChg chg="del">
          <ac:chgData name="Mecham, Owen" userId="b0635828-65bb-403c-b4ff-7bfd20304c21" providerId="ADAL" clId="{986D8BBF-F185-E943-A691-9B853286AC0A}" dt="2022-08-28T21:13:00.615" v="881" actId="478"/>
          <ac:picMkLst>
            <pc:docMk/>
            <pc:sldMk cId="2644128169" sldId="2860"/>
            <ac:picMk id="5" creationId="{40098EBD-5BF9-5569-BE56-78E238B20656}"/>
          </ac:picMkLst>
        </pc:picChg>
        <pc:picChg chg="add mod">
          <ac:chgData name="Mecham, Owen" userId="b0635828-65bb-403c-b4ff-7bfd20304c21" providerId="ADAL" clId="{986D8BBF-F185-E943-A691-9B853286AC0A}" dt="2022-08-28T21:14:09.213" v="886" actId="1076"/>
          <ac:picMkLst>
            <pc:docMk/>
            <pc:sldMk cId="2644128169" sldId="2860"/>
            <ac:picMk id="10" creationId="{A90A87DD-08AB-5E85-C6E7-787479FE5A0A}"/>
          </ac:picMkLst>
        </pc:picChg>
      </pc:sldChg>
      <pc:sldChg chg="addSp delSp modSp add mod modNotesTx">
        <pc:chgData name="Mecham, Owen" userId="b0635828-65bb-403c-b4ff-7bfd20304c21" providerId="ADAL" clId="{986D8BBF-F185-E943-A691-9B853286AC0A}" dt="2022-08-28T21:17:50.955" v="1013" actId="20577"/>
        <pc:sldMkLst>
          <pc:docMk/>
          <pc:sldMk cId="1042072849" sldId="2861"/>
        </pc:sldMkLst>
        <pc:spChg chg="add del mod">
          <ac:chgData name="Mecham, Owen" userId="b0635828-65bb-403c-b4ff-7bfd20304c21" providerId="ADAL" clId="{986D8BBF-F185-E943-A691-9B853286AC0A}" dt="2022-08-28T21:17:10.964" v="889" actId="931"/>
          <ac:spMkLst>
            <pc:docMk/>
            <pc:sldMk cId="1042072849" sldId="2861"/>
            <ac:spMk id="5" creationId="{266903C5-8748-9763-1887-4C7E25E8FD86}"/>
          </ac:spMkLst>
        </pc:spChg>
        <pc:picChg chg="add mod">
          <ac:chgData name="Mecham, Owen" userId="b0635828-65bb-403c-b4ff-7bfd20304c21" providerId="ADAL" clId="{986D8BBF-F185-E943-A691-9B853286AC0A}" dt="2022-08-28T21:17:20.715" v="892" actId="1076"/>
          <ac:picMkLst>
            <pc:docMk/>
            <pc:sldMk cId="1042072849" sldId="2861"/>
            <ac:picMk id="8" creationId="{2CAF6436-7357-20F2-86C4-76567F890037}"/>
          </ac:picMkLst>
        </pc:picChg>
        <pc:picChg chg="del">
          <ac:chgData name="Mecham, Owen" userId="b0635828-65bb-403c-b4ff-7bfd20304c21" providerId="ADAL" clId="{986D8BBF-F185-E943-A691-9B853286AC0A}" dt="2022-08-28T21:17:02.584" v="888" actId="478"/>
          <ac:picMkLst>
            <pc:docMk/>
            <pc:sldMk cId="1042072849" sldId="2861"/>
            <ac:picMk id="10" creationId="{A90A87DD-08AB-5E85-C6E7-787479FE5A0A}"/>
          </ac:picMkLst>
        </pc:picChg>
      </pc:sldChg>
      <pc:sldChg chg="addSp delSp modSp add mod modNotesTx">
        <pc:chgData name="Mecham, Owen" userId="b0635828-65bb-403c-b4ff-7bfd20304c21" providerId="ADAL" clId="{986D8BBF-F185-E943-A691-9B853286AC0A}" dt="2022-08-28T21:31:57.107" v="1118" actId="20577"/>
        <pc:sldMkLst>
          <pc:docMk/>
          <pc:sldMk cId="44192569" sldId="2862"/>
        </pc:sldMkLst>
        <pc:spChg chg="add del mod">
          <ac:chgData name="Mecham, Owen" userId="b0635828-65bb-403c-b4ff-7bfd20304c21" providerId="ADAL" clId="{986D8BBF-F185-E943-A691-9B853286AC0A}" dt="2022-08-28T21:31:07.261" v="1016" actId="931"/>
          <ac:spMkLst>
            <pc:docMk/>
            <pc:sldMk cId="44192569" sldId="2862"/>
            <ac:spMk id="5" creationId="{9588B1B8-210E-D4D1-AF88-F7E6A4B08C32}"/>
          </ac:spMkLst>
        </pc:spChg>
        <pc:spChg chg="add mod">
          <ac:chgData name="Mecham, Owen" userId="b0635828-65bb-403c-b4ff-7bfd20304c21" providerId="ADAL" clId="{986D8BBF-F185-E943-A691-9B853286AC0A}" dt="2022-08-28T21:31:48.294" v="1117" actId="20577"/>
          <ac:spMkLst>
            <pc:docMk/>
            <pc:sldMk cId="44192569" sldId="2862"/>
            <ac:spMk id="10" creationId="{AEE5233D-2014-4714-A2A2-0AB4894E2DED}"/>
          </ac:spMkLst>
        </pc:spChg>
        <pc:picChg chg="del">
          <ac:chgData name="Mecham, Owen" userId="b0635828-65bb-403c-b4ff-7bfd20304c21" providerId="ADAL" clId="{986D8BBF-F185-E943-A691-9B853286AC0A}" dt="2022-08-28T21:30:41.741" v="1015" actId="478"/>
          <ac:picMkLst>
            <pc:docMk/>
            <pc:sldMk cId="44192569" sldId="2862"/>
            <ac:picMk id="8" creationId="{2CAF6436-7357-20F2-86C4-76567F890037}"/>
          </ac:picMkLst>
        </pc:picChg>
        <pc:picChg chg="add mod">
          <ac:chgData name="Mecham, Owen" userId="b0635828-65bb-403c-b4ff-7bfd20304c21" providerId="ADAL" clId="{986D8BBF-F185-E943-A691-9B853286AC0A}" dt="2022-08-28T21:31:13.137" v="1019" actId="1076"/>
          <ac:picMkLst>
            <pc:docMk/>
            <pc:sldMk cId="44192569" sldId="2862"/>
            <ac:picMk id="9" creationId="{C51C6812-F81E-57C4-C1E4-B91FED6E35E5}"/>
          </ac:picMkLst>
        </pc:picChg>
      </pc:sldChg>
      <pc:sldChg chg="addSp delSp modSp add mod modAnim">
        <pc:chgData name="Mecham, Owen" userId="b0635828-65bb-403c-b4ff-7bfd20304c21" providerId="ADAL" clId="{986D8BBF-F185-E943-A691-9B853286AC0A}" dt="2022-08-28T21:45:32.552" v="1150"/>
        <pc:sldMkLst>
          <pc:docMk/>
          <pc:sldMk cId="10065938" sldId="2863"/>
        </pc:sldMkLst>
        <pc:spChg chg="mod">
          <ac:chgData name="Mecham, Owen" userId="b0635828-65bb-403c-b4ff-7bfd20304c21" providerId="ADAL" clId="{986D8BBF-F185-E943-A691-9B853286AC0A}" dt="2022-08-28T21:34:22.815" v="1121" actId="20577"/>
          <ac:spMkLst>
            <pc:docMk/>
            <pc:sldMk cId="10065938" sldId="2863"/>
            <ac:spMk id="2" creationId="{558E27BF-8F4A-40CB-9C00-F7A4475A2E5C}"/>
          </ac:spMkLst>
        </pc:spChg>
        <pc:spChg chg="add del mod">
          <ac:chgData name="Mecham, Owen" userId="b0635828-65bb-403c-b4ff-7bfd20304c21" providerId="ADAL" clId="{986D8BBF-F185-E943-A691-9B853286AC0A}" dt="2022-08-28T21:34:43.685" v="1124" actId="478"/>
          <ac:spMkLst>
            <pc:docMk/>
            <pc:sldMk cId="10065938" sldId="2863"/>
            <ac:spMk id="5" creationId="{44FFE47F-9AF2-784F-CF43-FB19E7E5FDE8}"/>
          </ac:spMkLst>
        </pc:spChg>
        <pc:spChg chg="del mod">
          <ac:chgData name="Mecham, Owen" userId="b0635828-65bb-403c-b4ff-7bfd20304c21" providerId="ADAL" clId="{986D8BBF-F185-E943-A691-9B853286AC0A}" dt="2022-08-28T21:39:25.315" v="1132" actId="478"/>
          <ac:spMkLst>
            <pc:docMk/>
            <pc:sldMk cId="10065938" sldId="2863"/>
            <ac:spMk id="6" creationId="{15B6CE0E-62BF-5511-067C-9274FD78E5B1}"/>
          </ac:spMkLst>
        </pc:spChg>
        <pc:spChg chg="del mod">
          <ac:chgData name="Mecham, Owen" userId="b0635828-65bb-403c-b4ff-7bfd20304c21" providerId="ADAL" clId="{986D8BBF-F185-E943-A691-9B853286AC0A}" dt="2022-08-28T21:38:58.855" v="1127" actId="478"/>
          <ac:spMkLst>
            <pc:docMk/>
            <pc:sldMk cId="10065938" sldId="2863"/>
            <ac:spMk id="10" creationId="{AEE5233D-2014-4714-A2A2-0AB4894E2DED}"/>
          </ac:spMkLst>
        </pc:spChg>
        <pc:picChg chg="add mod">
          <ac:chgData name="Mecham, Owen" userId="b0635828-65bb-403c-b4ff-7bfd20304c21" providerId="ADAL" clId="{986D8BBF-F185-E943-A691-9B853286AC0A}" dt="2022-08-28T21:39:20.595" v="1131" actId="1076"/>
          <ac:picMkLst>
            <pc:docMk/>
            <pc:sldMk cId="10065938" sldId="2863"/>
            <ac:picMk id="8" creationId="{3BAB8D12-7087-62AA-B11D-8725903653A3}"/>
          </ac:picMkLst>
        </pc:picChg>
        <pc:picChg chg="del">
          <ac:chgData name="Mecham, Owen" userId="b0635828-65bb-403c-b4ff-7bfd20304c21" providerId="ADAL" clId="{986D8BBF-F185-E943-A691-9B853286AC0A}" dt="2022-08-28T21:34:26.013" v="1122" actId="478"/>
          <ac:picMkLst>
            <pc:docMk/>
            <pc:sldMk cId="10065938" sldId="2863"/>
            <ac:picMk id="9" creationId="{C51C6812-F81E-57C4-C1E4-B91FED6E35E5}"/>
          </ac:picMkLst>
        </pc:picChg>
        <pc:picChg chg="add mod">
          <ac:chgData name="Mecham, Owen" userId="b0635828-65bb-403c-b4ff-7bfd20304c21" providerId="ADAL" clId="{986D8BBF-F185-E943-A691-9B853286AC0A}" dt="2022-08-28T21:40:21.961" v="1142" actId="1035"/>
          <ac:picMkLst>
            <pc:docMk/>
            <pc:sldMk cId="10065938" sldId="2863"/>
            <ac:picMk id="12" creationId="{D4B1BE8A-588E-8212-BDE4-EAB18A0E4CF4}"/>
          </ac:picMkLst>
        </pc:picChg>
        <pc:picChg chg="add mod">
          <ac:chgData name="Mecham, Owen" userId="b0635828-65bb-403c-b4ff-7bfd20304c21" providerId="ADAL" clId="{986D8BBF-F185-E943-A691-9B853286AC0A}" dt="2022-08-28T21:45:20.492" v="1149" actId="1076"/>
          <ac:picMkLst>
            <pc:docMk/>
            <pc:sldMk cId="10065938" sldId="2863"/>
            <ac:picMk id="14" creationId="{0374E5A0-A8E0-B50F-31F0-B307ADF06156}"/>
          </ac:picMkLst>
        </pc:picChg>
      </pc:sldChg>
      <pc:sldChg chg="addSp delSp modSp add mod delAnim">
        <pc:chgData name="Mecham, Owen" userId="b0635828-65bb-403c-b4ff-7bfd20304c21" providerId="ADAL" clId="{986D8BBF-F185-E943-A691-9B853286AC0A}" dt="2022-08-28T21:57:17.672" v="1169" actId="14100"/>
        <pc:sldMkLst>
          <pc:docMk/>
          <pc:sldMk cId="90929827" sldId="2864"/>
        </pc:sldMkLst>
        <pc:spChg chg="add mod">
          <ac:chgData name="Mecham, Owen" userId="b0635828-65bb-403c-b4ff-7bfd20304c21" providerId="ADAL" clId="{986D8BBF-F185-E943-A691-9B853286AC0A}" dt="2022-08-28T21:57:17.672" v="1169" actId="14100"/>
          <ac:spMkLst>
            <pc:docMk/>
            <pc:sldMk cId="90929827" sldId="2864"/>
            <ac:spMk id="5" creationId="{CFC61C20-875C-E764-3188-A6028BC922E9}"/>
          </ac:spMkLst>
        </pc:spChg>
        <pc:picChg chg="del">
          <ac:chgData name="Mecham, Owen" userId="b0635828-65bb-403c-b4ff-7bfd20304c21" providerId="ADAL" clId="{986D8BBF-F185-E943-A691-9B853286AC0A}" dt="2022-08-28T21:56:20.086" v="1154" actId="478"/>
          <ac:picMkLst>
            <pc:docMk/>
            <pc:sldMk cId="90929827" sldId="2864"/>
            <ac:picMk id="8" creationId="{3BAB8D12-7087-62AA-B11D-8725903653A3}"/>
          </ac:picMkLst>
        </pc:picChg>
        <pc:picChg chg="del">
          <ac:chgData name="Mecham, Owen" userId="b0635828-65bb-403c-b4ff-7bfd20304c21" providerId="ADAL" clId="{986D8BBF-F185-E943-A691-9B853286AC0A}" dt="2022-08-28T21:56:18.077" v="1153" actId="478"/>
          <ac:picMkLst>
            <pc:docMk/>
            <pc:sldMk cId="90929827" sldId="2864"/>
            <ac:picMk id="12" creationId="{D4B1BE8A-588E-8212-BDE4-EAB18A0E4CF4}"/>
          </ac:picMkLst>
        </pc:picChg>
        <pc:picChg chg="del">
          <ac:chgData name="Mecham, Owen" userId="b0635828-65bb-403c-b4ff-7bfd20304c21" providerId="ADAL" clId="{986D8BBF-F185-E943-A691-9B853286AC0A}" dt="2022-08-28T21:56:16.671" v="1152" actId="478"/>
          <ac:picMkLst>
            <pc:docMk/>
            <pc:sldMk cId="90929827" sldId="2864"/>
            <ac:picMk id="14" creationId="{0374E5A0-A8E0-B50F-31F0-B307ADF06156}"/>
          </ac:picMkLst>
        </pc:picChg>
      </pc:sldChg>
      <pc:sldChg chg="addSp delSp modSp add mod modAnim">
        <pc:chgData name="Mecham, Owen" userId="b0635828-65bb-403c-b4ff-7bfd20304c21" providerId="ADAL" clId="{986D8BBF-F185-E943-A691-9B853286AC0A}" dt="2022-08-28T22:21:34.258" v="1515"/>
        <pc:sldMkLst>
          <pc:docMk/>
          <pc:sldMk cId="3096693079" sldId="2865"/>
        </pc:sldMkLst>
        <pc:spChg chg="mod">
          <ac:chgData name="Mecham, Owen" userId="b0635828-65bb-403c-b4ff-7bfd20304c21" providerId="ADAL" clId="{986D8BBF-F185-E943-A691-9B853286AC0A}" dt="2022-08-28T22:04:16.553" v="1178" actId="20577"/>
          <ac:spMkLst>
            <pc:docMk/>
            <pc:sldMk cId="3096693079" sldId="2865"/>
            <ac:spMk id="2" creationId="{558E27BF-8F4A-40CB-9C00-F7A4475A2E5C}"/>
          </ac:spMkLst>
        </pc:spChg>
        <pc:spChg chg="add del mod">
          <ac:chgData name="Mecham, Owen" userId="b0635828-65bb-403c-b4ff-7bfd20304c21" providerId="ADAL" clId="{986D8BBF-F185-E943-A691-9B853286AC0A}" dt="2022-08-28T22:04:26.575" v="1181" actId="478"/>
          <ac:spMkLst>
            <pc:docMk/>
            <pc:sldMk cId="3096693079" sldId="2865"/>
            <ac:spMk id="6" creationId="{1ED2B1D9-7671-5832-CAA6-0401DD729F8C}"/>
          </ac:spMkLst>
        </pc:spChg>
        <pc:spChg chg="del">
          <ac:chgData name="Mecham, Owen" userId="b0635828-65bb-403c-b4ff-7bfd20304c21" providerId="ADAL" clId="{986D8BBF-F185-E943-A691-9B853286AC0A}" dt="2022-08-28T22:04:23.601" v="1180" actId="478"/>
          <ac:spMkLst>
            <pc:docMk/>
            <pc:sldMk cId="3096693079" sldId="2865"/>
            <ac:spMk id="7" creationId="{85034EDF-4909-45AC-B2D0-276961AFC8DB}"/>
          </ac:spMkLst>
        </pc:spChg>
        <pc:spChg chg="add mod">
          <ac:chgData name="Mecham, Owen" userId="b0635828-65bb-403c-b4ff-7bfd20304c21" providerId="ADAL" clId="{986D8BBF-F185-E943-A691-9B853286AC0A}" dt="2022-08-28T22:16:48.738" v="1453" actId="255"/>
          <ac:spMkLst>
            <pc:docMk/>
            <pc:sldMk cId="3096693079" sldId="2865"/>
            <ac:spMk id="8" creationId="{E9AB6C20-C1C0-A28F-5B40-99290B94960B}"/>
          </ac:spMkLst>
        </pc:spChg>
        <pc:spChg chg="add mod">
          <ac:chgData name="Mecham, Owen" userId="b0635828-65bb-403c-b4ff-7bfd20304c21" providerId="ADAL" clId="{986D8BBF-F185-E943-A691-9B853286AC0A}" dt="2022-08-28T22:15:18.033" v="1438" actId="255"/>
          <ac:spMkLst>
            <pc:docMk/>
            <pc:sldMk cId="3096693079" sldId="2865"/>
            <ac:spMk id="9" creationId="{42784654-CE5B-27FE-7798-84E24D43493B}"/>
          </ac:spMkLst>
        </pc:spChg>
        <pc:spChg chg="add mod">
          <ac:chgData name="Mecham, Owen" userId="b0635828-65bb-403c-b4ff-7bfd20304c21" providerId="ADAL" clId="{986D8BBF-F185-E943-A691-9B853286AC0A}" dt="2022-08-28T22:15:10.931" v="1437" actId="255"/>
          <ac:spMkLst>
            <pc:docMk/>
            <pc:sldMk cId="3096693079" sldId="2865"/>
            <ac:spMk id="10" creationId="{BE8F21FA-CCFB-1C8D-73F4-BBA630B28FBE}"/>
          </ac:spMkLst>
        </pc:spChg>
        <pc:picChg chg="del">
          <ac:chgData name="Mecham, Owen" userId="b0635828-65bb-403c-b4ff-7bfd20304c21" providerId="ADAL" clId="{986D8BBF-F185-E943-A691-9B853286AC0A}" dt="2022-08-28T22:04:19.883" v="1179" actId="478"/>
          <ac:picMkLst>
            <pc:docMk/>
            <pc:sldMk cId="3096693079" sldId="2865"/>
            <ac:picMk id="3" creationId="{79A41230-AF2B-421B-93D5-A2C936779D25}"/>
          </ac:picMkLst>
        </pc:picChg>
        <pc:cxnChg chg="add del">
          <ac:chgData name="Mecham, Owen" userId="b0635828-65bb-403c-b4ff-7bfd20304c21" providerId="ADAL" clId="{986D8BBF-F185-E943-A691-9B853286AC0A}" dt="2022-08-28T22:18:22.072" v="1455" actId="11529"/>
          <ac:cxnSpMkLst>
            <pc:docMk/>
            <pc:sldMk cId="3096693079" sldId="2865"/>
            <ac:cxnSpMk id="12" creationId="{CD7B14D0-FC39-DE4D-C057-D2BF3C0A6011}"/>
          </ac:cxnSpMkLst>
        </pc:cxnChg>
        <pc:cxnChg chg="add del mod">
          <ac:chgData name="Mecham, Owen" userId="b0635828-65bb-403c-b4ff-7bfd20304c21" providerId="ADAL" clId="{986D8BBF-F185-E943-A691-9B853286AC0A}" dt="2022-08-28T22:19:34.487" v="1482" actId="478"/>
          <ac:cxnSpMkLst>
            <pc:docMk/>
            <pc:sldMk cId="3096693079" sldId="2865"/>
            <ac:cxnSpMk id="14" creationId="{8C1395BA-CC0C-155E-8CEB-FB44C308919D}"/>
          </ac:cxnSpMkLst>
        </pc:cxnChg>
        <pc:cxnChg chg="add del">
          <ac:chgData name="Mecham, Owen" userId="b0635828-65bb-403c-b4ff-7bfd20304c21" providerId="ADAL" clId="{986D8BBF-F185-E943-A691-9B853286AC0A}" dt="2022-08-28T22:19:50.802" v="1484" actId="11529"/>
          <ac:cxnSpMkLst>
            <pc:docMk/>
            <pc:sldMk cId="3096693079" sldId="2865"/>
            <ac:cxnSpMk id="19" creationId="{5140C07A-94E5-FC20-A970-0E0EC10229DE}"/>
          </ac:cxnSpMkLst>
        </pc:cxnChg>
        <pc:cxnChg chg="add mod">
          <ac:chgData name="Mecham, Owen" userId="b0635828-65bb-403c-b4ff-7bfd20304c21" providerId="ADAL" clId="{986D8BBF-F185-E943-A691-9B853286AC0A}" dt="2022-08-28T22:21:13.579" v="1512" actId="14100"/>
          <ac:cxnSpMkLst>
            <pc:docMk/>
            <pc:sldMk cId="3096693079" sldId="2865"/>
            <ac:cxnSpMk id="21" creationId="{F80A0D54-1018-78FE-1535-F6AB215366E7}"/>
          </ac:cxnSpMkLst>
        </pc:cxnChg>
        <pc:cxnChg chg="add mod">
          <ac:chgData name="Mecham, Owen" userId="b0635828-65bb-403c-b4ff-7bfd20304c21" providerId="ADAL" clId="{986D8BBF-F185-E943-A691-9B853286AC0A}" dt="2022-08-28T22:21:06.923" v="1511" actId="14100"/>
          <ac:cxnSpMkLst>
            <pc:docMk/>
            <pc:sldMk cId="3096693079" sldId="2865"/>
            <ac:cxnSpMk id="22" creationId="{483D3342-1515-FDDF-75E5-B6942C153E2B}"/>
          </ac:cxnSpMkLst>
        </pc:cxnChg>
      </pc:sldChg>
      <pc:sldChg chg="addSp delSp modSp add mod delAnim modAnim">
        <pc:chgData name="Mecham, Owen" userId="b0635828-65bb-403c-b4ff-7bfd20304c21" providerId="ADAL" clId="{986D8BBF-F185-E943-A691-9B853286AC0A}" dt="2022-08-28T22:23:34.459" v="1545" actId="478"/>
        <pc:sldMkLst>
          <pc:docMk/>
          <pc:sldMk cId="2075998995" sldId="2866"/>
        </pc:sldMkLst>
        <pc:spChg chg="add mod">
          <ac:chgData name="Mecham, Owen" userId="b0635828-65bb-403c-b4ff-7bfd20304c21" providerId="ADAL" clId="{986D8BBF-F185-E943-A691-9B853286AC0A}" dt="2022-08-28T22:23:07.872" v="1542" actId="14100"/>
          <ac:spMkLst>
            <pc:docMk/>
            <pc:sldMk cId="2075998995" sldId="2866"/>
            <ac:spMk id="3" creationId="{E0ECD9E8-26E4-E128-1A70-A838FDD3B8E7}"/>
          </ac:spMkLst>
        </pc:spChg>
        <pc:spChg chg="del">
          <ac:chgData name="Mecham, Owen" userId="b0635828-65bb-403c-b4ff-7bfd20304c21" providerId="ADAL" clId="{986D8BBF-F185-E943-A691-9B853286AC0A}" dt="2022-08-28T22:23:34.459" v="1545" actId="478"/>
          <ac:spMkLst>
            <pc:docMk/>
            <pc:sldMk cId="2075998995" sldId="2866"/>
            <ac:spMk id="10" creationId="{BE8F21FA-CCFB-1C8D-73F4-BBA630B28FBE}"/>
          </ac:spMkLst>
        </pc:spChg>
        <pc:cxnChg chg="del mod">
          <ac:chgData name="Mecham, Owen" userId="b0635828-65bb-403c-b4ff-7bfd20304c21" providerId="ADAL" clId="{986D8BBF-F185-E943-A691-9B853286AC0A}" dt="2022-08-28T22:21:58.318" v="1518" actId="478"/>
          <ac:cxnSpMkLst>
            <pc:docMk/>
            <pc:sldMk cId="2075998995" sldId="2866"/>
            <ac:cxnSpMk id="21" creationId="{F80A0D54-1018-78FE-1535-F6AB215366E7}"/>
          </ac:cxnSpMkLst>
        </pc:cxnChg>
        <pc:cxnChg chg="del mod">
          <ac:chgData name="Mecham, Owen" userId="b0635828-65bb-403c-b4ff-7bfd20304c21" providerId="ADAL" clId="{986D8BBF-F185-E943-A691-9B853286AC0A}" dt="2022-08-28T22:21:55.836" v="1517" actId="478"/>
          <ac:cxnSpMkLst>
            <pc:docMk/>
            <pc:sldMk cId="2075998995" sldId="2866"/>
            <ac:cxnSpMk id="22" creationId="{483D3342-1515-FDDF-75E5-B6942C153E2B}"/>
          </ac:cxnSpMkLst>
        </pc:cxnChg>
      </pc:sldChg>
      <pc:sldChg chg="addSp delSp modSp add mod addAnim delAnim modAnim">
        <pc:chgData name="Mecham, Owen" userId="b0635828-65bb-403c-b4ff-7bfd20304c21" providerId="ADAL" clId="{986D8BBF-F185-E943-A691-9B853286AC0A}" dt="2022-08-28T22:25:21.149" v="1578"/>
        <pc:sldMkLst>
          <pc:docMk/>
          <pc:sldMk cId="1120588660" sldId="2867"/>
        </pc:sldMkLst>
        <pc:spChg chg="add del mod">
          <ac:chgData name="Mecham, Owen" userId="b0635828-65bb-403c-b4ff-7bfd20304c21" providerId="ADAL" clId="{986D8BBF-F185-E943-A691-9B853286AC0A}" dt="2022-08-28T22:25:03.632" v="1577" actId="14100"/>
          <ac:spMkLst>
            <pc:docMk/>
            <pc:sldMk cId="1120588660" sldId="2867"/>
            <ac:spMk id="3" creationId="{E0ECD9E8-26E4-E128-1A70-A838FDD3B8E7}"/>
          </ac:spMkLst>
        </pc:spChg>
        <pc:spChg chg="add mod">
          <ac:chgData name="Mecham, Owen" userId="b0635828-65bb-403c-b4ff-7bfd20304c21" providerId="ADAL" clId="{986D8BBF-F185-E943-A691-9B853286AC0A}" dt="2022-08-28T22:24:43.832" v="1574" actId="1076"/>
          <ac:spMkLst>
            <pc:docMk/>
            <pc:sldMk cId="1120588660" sldId="2867"/>
            <ac:spMk id="5" creationId="{5750D5F2-97AA-72AB-BFCE-F9B72AB69F65}"/>
          </ac:spMkLst>
        </pc:spChg>
      </pc:sldChg>
      <pc:sldChg chg="modSp add mod modAnim">
        <pc:chgData name="Mecham, Owen" userId="b0635828-65bb-403c-b4ff-7bfd20304c21" providerId="ADAL" clId="{986D8BBF-F185-E943-A691-9B853286AC0A}" dt="2022-08-28T22:35:06.796" v="1961" actId="20577"/>
        <pc:sldMkLst>
          <pc:docMk/>
          <pc:sldMk cId="2014519032" sldId="2868"/>
        </pc:sldMkLst>
        <pc:spChg chg="mod">
          <ac:chgData name="Mecham, Owen" userId="b0635828-65bb-403c-b4ff-7bfd20304c21" providerId="ADAL" clId="{986D8BBF-F185-E943-A691-9B853286AC0A}" dt="2022-08-28T22:35:06.796" v="1961" actId="20577"/>
          <ac:spMkLst>
            <pc:docMk/>
            <pc:sldMk cId="2014519032" sldId="2868"/>
            <ac:spMk id="2" creationId="{558E27BF-8F4A-40CB-9C00-F7A4475A2E5C}"/>
          </ac:spMkLst>
        </pc:spChg>
        <pc:spChg chg="mod">
          <ac:chgData name="Mecham, Owen" userId="b0635828-65bb-403c-b4ff-7bfd20304c21" providerId="ADAL" clId="{986D8BBF-F185-E943-A691-9B853286AC0A}" dt="2022-08-28T22:34:05.107" v="1951" actId="255"/>
          <ac:spMkLst>
            <pc:docMk/>
            <pc:sldMk cId="2014519032" sldId="2868"/>
            <ac:spMk id="5" creationId="{CFC61C20-875C-E764-3188-A6028BC922E9}"/>
          </ac:spMkLst>
        </pc:spChg>
      </pc:sldChg>
      <pc:sldChg chg="modSp add mod">
        <pc:chgData name="Mecham, Owen" userId="b0635828-65bb-403c-b4ff-7bfd20304c21" providerId="ADAL" clId="{986D8BBF-F185-E943-A691-9B853286AC0A}" dt="2022-08-29T02:44:34.629" v="2527" actId="20577"/>
        <pc:sldMkLst>
          <pc:docMk/>
          <pc:sldMk cId="1700506274" sldId="2869"/>
        </pc:sldMkLst>
        <pc:spChg chg="mod">
          <ac:chgData name="Mecham, Owen" userId="b0635828-65bb-403c-b4ff-7bfd20304c21" providerId="ADAL" clId="{986D8BBF-F185-E943-A691-9B853286AC0A}" dt="2022-08-29T02:44:34.629" v="2527" actId="20577"/>
          <ac:spMkLst>
            <pc:docMk/>
            <pc:sldMk cId="1700506274" sldId="2869"/>
            <ac:spMk id="7" creationId="{85034EDF-4909-45AC-B2D0-276961AFC8DB}"/>
          </ac:spMkLst>
        </pc:spChg>
      </pc:sldChg>
      <pc:sldChg chg="addSp delSp modSp add mod ord delAnim modAnim">
        <pc:chgData name="Mecham, Owen" userId="b0635828-65bb-403c-b4ff-7bfd20304c21" providerId="ADAL" clId="{986D8BBF-F185-E943-A691-9B853286AC0A}" dt="2022-08-29T02:35:49.443" v="2456"/>
        <pc:sldMkLst>
          <pc:docMk/>
          <pc:sldMk cId="3492687672" sldId="2870"/>
        </pc:sldMkLst>
        <pc:spChg chg="mod">
          <ac:chgData name="Mecham, Owen" userId="b0635828-65bb-403c-b4ff-7bfd20304c21" providerId="ADAL" clId="{986D8BBF-F185-E943-A691-9B853286AC0A}" dt="2022-08-29T02:11:41.103" v="2286" actId="20577"/>
          <ac:spMkLst>
            <pc:docMk/>
            <pc:sldMk cId="3492687672" sldId="2870"/>
            <ac:spMk id="2" creationId="{558E27BF-8F4A-40CB-9C00-F7A4475A2E5C}"/>
          </ac:spMkLst>
        </pc:spChg>
        <pc:spChg chg="del">
          <ac:chgData name="Mecham, Owen" userId="b0635828-65bb-403c-b4ff-7bfd20304c21" providerId="ADAL" clId="{986D8BBF-F185-E943-A691-9B853286AC0A}" dt="2022-08-29T02:12:09.093" v="2287" actId="478"/>
          <ac:spMkLst>
            <pc:docMk/>
            <pc:sldMk cId="3492687672" sldId="2870"/>
            <ac:spMk id="3" creationId="{E0ECD9E8-26E4-E128-1A70-A838FDD3B8E7}"/>
          </ac:spMkLst>
        </pc:spChg>
        <pc:spChg chg="mod">
          <ac:chgData name="Mecham, Owen" userId="b0635828-65bb-403c-b4ff-7bfd20304c21" providerId="ADAL" clId="{986D8BBF-F185-E943-A691-9B853286AC0A}" dt="2022-08-29T02:32:26.891" v="2364" actId="122"/>
          <ac:spMkLst>
            <pc:docMk/>
            <pc:sldMk cId="3492687672" sldId="2870"/>
            <ac:spMk id="5" creationId="{5750D5F2-97AA-72AB-BFCE-F9B72AB69F65}"/>
          </ac:spMkLst>
        </pc:spChg>
        <pc:spChg chg="add mod">
          <ac:chgData name="Mecham, Owen" userId="b0635828-65bb-403c-b4ff-7bfd20304c21" providerId="ADAL" clId="{986D8BBF-F185-E943-A691-9B853286AC0A}" dt="2022-08-29T02:33:54.113" v="2432" actId="207"/>
          <ac:spMkLst>
            <pc:docMk/>
            <pc:sldMk cId="3492687672" sldId="2870"/>
            <ac:spMk id="6" creationId="{62EEBAC5-6E44-E733-8D7F-C1090B77B3DB}"/>
          </ac:spMkLst>
        </pc:spChg>
        <pc:spChg chg="del mod">
          <ac:chgData name="Mecham, Owen" userId="b0635828-65bb-403c-b4ff-7bfd20304c21" providerId="ADAL" clId="{986D8BBF-F185-E943-A691-9B853286AC0A}" dt="2022-08-29T02:30:57.356" v="2310" actId="478"/>
          <ac:spMkLst>
            <pc:docMk/>
            <pc:sldMk cId="3492687672" sldId="2870"/>
            <ac:spMk id="8" creationId="{E9AB6C20-C1C0-A28F-5B40-99290B94960B}"/>
          </ac:spMkLst>
        </pc:spChg>
        <pc:spChg chg="mod">
          <ac:chgData name="Mecham, Owen" userId="b0635828-65bb-403c-b4ff-7bfd20304c21" providerId="ADAL" clId="{986D8BBF-F185-E943-A691-9B853286AC0A}" dt="2022-08-29T02:31:53.338" v="2344" actId="14100"/>
          <ac:spMkLst>
            <pc:docMk/>
            <pc:sldMk cId="3492687672" sldId="2870"/>
            <ac:spMk id="9" creationId="{42784654-CE5B-27FE-7798-84E24D43493B}"/>
          </ac:spMkLst>
        </pc:spChg>
        <pc:spChg chg="mod">
          <ac:chgData name="Mecham, Owen" userId="b0635828-65bb-403c-b4ff-7bfd20304c21" providerId="ADAL" clId="{986D8BBF-F185-E943-A691-9B853286AC0A}" dt="2022-08-29T02:32:23.487" v="2363" actId="122"/>
          <ac:spMkLst>
            <pc:docMk/>
            <pc:sldMk cId="3492687672" sldId="2870"/>
            <ac:spMk id="10" creationId="{BE8F21FA-CCFB-1C8D-73F4-BBA630B28FBE}"/>
          </ac:spMkLst>
        </pc:spChg>
        <pc:cxnChg chg="add mod">
          <ac:chgData name="Mecham, Owen" userId="b0635828-65bb-403c-b4ff-7bfd20304c21" providerId="ADAL" clId="{986D8BBF-F185-E943-A691-9B853286AC0A}" dt="2022-08-29T02:35:23.251" v="2454" actId="14100"/>
          <ac:cxnSpMkLst>
            <pc:docMk/>
            <pc:sldMk cId="3492687672" sldId="2870"/>
            <ac:cxnSpMk id="11" creationId="{005BAA26-BB7C-6A67-E939-BAAF177AC2AA}"/>
          </ac:cxnSpMkLst>
        </pc:cxnChg>
        <pc:cxnChg chg="add mod">
          <ac:chgData name="Mecham, Owen" userId="b0635828-65bb-403c-b4ff-7bfd20304c21" providerId="ADAL" clId="{986D8BBF-F185-E943-A691-9B853286AC0A}" dt="2022-08-29T02:35:04.820" v="2450" actId="14100"/>
          <ac:cxnSpMkLst>
            <pc:docMk/>
            <pc:sldMk cId="3492687672" sldId="2870"/>
            <ac:cxnSpMk id="12" creationId="{86EE74DC-5C46-5AEA-4B92-E40D446C2B2B}"/>
          </ac:cxnSpMkLst>
        </pc:cxnChg>
        <pc:cxnChg chg="add mod">
          <ac:chgData name="Mecham, Owen" userId="b0635828-65bb-403c-b4ff-7bfd20304c21" providerId="ADAL" clId="{986D8BBF-F185-E943-A691-9B853286AC0A}" dt="2022-08-29T02:35:16.424" v="2453" actId="14100"/>
          <ac:cxnSpMkLst>
            <pc:docMk/>
            <pc:sldMk cId="3492687672" sldId="2870"/>
            <ac:cxnSpMk id="15" creationId="{067C2F97-A568-0ED1-B0D2-1D94A0DFC2A5}"/>
          </ac:cxnSpMkLst>
        </pc:cxnChg>
      </pc:sldChg>
      <pc:sldChg chg="addSp delSp modSp add mod delAnim modAnim">
        <pc:chgData name="Mecham, Owen" userId="b0635828-65bb-403c-b4ff-7bfd20304c21" providerId="ADAL" clId="{986D8BBF-F185-E943-A691-9B853286AC0A}" dt="2022-08-29T02:42:57.831" v="2520"/>
        <pc:sldMkLst>
          <pc:docMk/>
          <pc:sldMk cId="4043040435" sldId="2871"/>
        </pc:sldMkLst>
        <pc:spChg chg="mod">
          <ac:chgData name="Mecham, Owen" userId="b0635828-65bb-403c-b4ff-7bfd20304c21" providerId="ADAL" clId="{986D8BBF-F185-E943-A691-9B853286AC0A}" dt="2022-08-29T02:36:36.402" v="2458" actId="1076"/>
          <ac:spMkLst>
            <pc:docMk/>
            <pc:sldMk cId="4043040435" sldId="2871"/>
            <ac:spMk id="6" creationId="{62EEBAC5-6E44-E733-8D7F-C1090B77B3DB}"/>
          </ac:spMkLst>
        </pc:spChg>
        <pc:spChg chg="add mod">
          <ac:chgData name="Mecham, Owen" userId="b0635828-65bb-403c-b4ff-7bfd20304c21" providerId="ADAL" clId="{986D8BBF-F185-E943-A691-9B853286AC0A}" dt="2022-08-29T02:37:07.052" v="2463" actId="1076"/>
          <ac:spMkLst>
            <pc:docMk/>
            <pc:sldMk cId="4043040435" sldId="2871"/>
            <ac:spMk id="13" creationId="{91004F8E-1469-FE64-E509-0A882DD1A1A5}"/>
          </ac:spMkLst>
        </pc:spChg>
        <pc:spChg chg="add mod">
          <ac:chgData name="Mecham, Owen" userId="b0635828-65bb-403c-b4ff-7bfd20304c21" providerId="ADAL" clId="{986D8BBF-F185-E943-A691-9B853286AC0A}" dt="2022-08-29T02:37:20.830" v="2465" actId="1076"/>
          <ac:spMkLst>
            <pc:docMk/>
            <pc:sldMk cId="4043040435" sldId="2871"/>
            <ac:spMk id="14" creationId="{EE783FE2-4348-88A1-7EF4-D2AEBF42B643}"/>
          </ac:spMkLst>
        </pc:spChg>
        <pc:cxnChg chg="del mod">
          <ac:chgData name="Mecham, Owen" userId="b0635828-65bb-403c-b4ff-7bfd20304c21" providerId="ADAL" clId="{986D8BBF-F185-E943-A691-9B853286AC0A}" dt="2022-08-29T02:36:53.368" v="2459" actId="478"/>
          <ac:cxnSpMkLst>
            <pc:docMk/>
            <pc:sldMk cId="4043040435" sldId="2871"/>
            <ac:cxnSpMk id="11" creationId="{005BAA26-BB7C-6A67-E939-BAAF177AC2AA}"/>
          </ac:cxnSpMkLst>
        </pc:cxnChg>
        <pc:cxnChg chg="del mod">
          <ac:chgData name="Mecham, Owen" userId="b0635828-65bb-403c-b4ff-7bfd20304c21" providerId="ADAL" clId="{986D8BBF-F185-E943-A691-9B853286AC0A}" dt="2022-08-29T02:36:55.176" v="2460" actId="478"/>
          <ac:cxnSpMkLst>
            <pc:docMk/>
            <pc:sldMk cId="4043040435" sldId="2871"/>
            <ac:cxnSpMk id="12" creationId="{86EE74DC-5C46-5AEA-4B92-E40D446C2B2B}"/>
          </ac:cxnSpMkLst>
        </pc:cxnChg>
        <pc:cxnChg chg="del mod">
          <ac:chgData name="Mecham, Owen" userId="b0635828-65bb-403c-b4ff-7bfd20304c21" providerId="ADAL" clId="{986D8BBF-F185-E943-A691-9B853286AC0A}" dt="2022-08-29T02:36:57.132" v="2461" actId="478"/>
          <ac:cxnSpMkLst>
            <pc:docMk/>
            <pc:sldMk cId="4043040435" sldId="2871"/>
            <ac:cxnSpMk id="15" creationId="{067C2F97-A568-0ED1-B0D2-1D94A0DFC2A5}"/>
          </ac:cxnSpMkLst>
        </pc:cxnChg>
        <pc:cxnChg chg="add mod">
          <ac:chgData name="Mecham, Owen" userId="b0635828-65bb-403c-b4ff-7bfd20304c21" providerId="ADAL" clId="{986D8BBF-F185-E943-A691-9B853286AC0A}" dt="2022-08-29T02:38:02.938" v="2476" actId="692"/>
          <ac:cxnSpMkLst>
            <pc:docMk/>
            <pc:sldMk cId="4043040435" sldId="2871"/>
            <ac:cxnSpMk id="17" creationId="{13D94260-E48A-9B81-4199-406F21C3990A}"/>
          </ac:cxnSpMkLst>
        </pc:cxnChg>
        <pc:cxnChg chg="add mod">
          <ac:chgData name="Mecham, Owen" userId="b0635828-65bb-403c-b4ff-7bfd20304c21" providerId="ADAL" clId="{986D8BBF-F185-E943-A691-9B853286AC0A}" dt="2022-08-29T02:38:20.782" v="2479" actId="14100"/>
          <ac:cxnSpMkLst>
            <pc:docMk/>
            <pc:sldMk cId="4043040435" sldId="2871"/>
            <ac:cxnSpMk id="18" creationId="{0911144C-35A9-7FF5-7EDA-65BFCF08F750}"/>
          </ac:cxnSpMkLst>
        </pc:cxnChg>
        <pc:cxnChg chg="add mod">
          <ac:chgData name="Mecham, Owen" userId="b0635828-65bb-403c-b4ff-7bfd20304c21" providerId="ADAL" clId="{986D8BBF-F185-E943-A691-9B853286AC0A}" dt="2022-08-29T02:38:29.482" v="2482" actId="14100"/>
          <ac:cxnSpMkLst>
            <pc:docMk/>
            <pc:sldMk cId="4043040435" sldId="2871"/>
            <ac:cxnSpMk id="21" creationId="{77B934BD-E223-0163-5F61-CBD5D5DDFDBB}"/>
          </ac:cxnSpMkLst>
        </pc:cxnChg>
        <pc:cxnChg chg="add mod">
          <ac:chgData name="Mecham, Owen" userId="b0635828-65bb-403c-b4ff-7bfd20304c21" providerId="ADAL" clId="{986D8BBF-F185-E943-A691-9B853286AC0A}" dt="2022-08-29T02:38:49.274" v="2486" actId="14100"/>
          <ac:cxnSpMkLst>
            <pc:docMk/>
            <pc:sldMk cId="4043040435" sldId="2871"/>
            <ac:cxnSpMk id="24" creationId="{22C21BEE-D9C5-ED3C-2CDE-80C7C2A453BD}"/>
          </ac:cxnSpMkLst>
        </pc:cxnChg>
        <pc:cxnChg chg="add mod">
          <ac:chgData name="Mecham, Owen" userId="b0635828-65bb-403c-b4ff-7bfd20304c21" providerId="ADAL" clId="{986D8BBF-F185-E943-A691-9B853286AC0A}" dt="2022-08-29T02:39:01.602" v="2489" actId="14100"/>
          <ac:cxnSpMkLst>
            <pc:docMk/>
            <pc:sldMk cId="4043040435" sldId="2871"/>
            <ac:cxnSpMk id="27" creationId="{6A00A5FB-463B-22ED-25B9-AB162AD66C3B}"/>
          </ac:cxnSpMkLst>
        </pc:cxnChg>
        <pc:cxnChg chg="add mod">
          <ac:chgData name="Mecham, Owen" userId="b0635828-65bb-403c-b4ff-7bfd20304c21" providerId="ADAL" clId="{986D8BBF-F185-E943-A691-9B853286AC0A}" dt="2022-08-29T02:39:08.875" v="2492" actId="14100"/>
          <ac:cxnSpMkLst>
            <pc:docMk/>
            <pc:sldMk cId="4043040435" sldId="2871"/>
            <ac:cxnSpMk id="30" creationId="{C5467CB7-6BA8-5D30-8BE3-45441292FEF0}"/>
          </ac:cxnSpMkLst>
        </pc:cxnChg>
        <pc:cxnChg chg="add mod">
          <ac:chgData name="Mecham, Owen" userId="b0635828-65bb-403c-b4ff-7bfd20304c21" providerId="ADAL" clId="{986D8BBF-F185-E943-A691-9B853286AC0A}" dt="2022-08-29T02:39:33.316" v="2497" actId="14100"/>
          <ac:cxnSpMkLst>
            <pc:docMk/>
            <pc:sldMk cId="4043040435" sldId="2871"/>
            <ac:cxnSpMk id="33" creationId="{C3411A10-7DAF-6A11-41E3-02644615946A}"/>
          </ac:cxnSpMkLst>
        </pc:cxnChg>
        <pc:cxnChg chg="add mod">
          <ac:chgData name="Mecham, Owen" userId="b0635828-65bb-403c-b4ff-7bfd20304c21" providerId="ADAL" clId="{986D8BBF-F185-E943-A691-9B853286AC0A}" dt="2022-08-29T02:39:56.387" v="2500" actId="14100"/>
          <ac:cxnSpMkLst>
            <pc:docMk/>
            <pc:sldMk cId="4043040435" sldId="2871"/>
            <ac:cxnSpMk id="36" creationId="{B0D06636-E75F-B91E-64BE-FB52CEB3F3A8}"/>
          </ac:cxnSpMkLst>
        </pc:cxnChg>
        <pc:cxnChg chg="add mod">
          <ac:chgData name="Mecham, Owen" userId="b0635828-65bb-403c-b4ff-7bfd20304c21" providerId="ADAL" clId="{986D8BBF-F185-E943-A691-9B853286AC0A}" dt="2022-08-29T02:40:04.855" v="2503" actId="14100"/>
          <ac:cxnSpMkLst>
            <pc:docMk/>
            <pc:sldMk cId="4043040435" sldId="2871"/>
            <ac:cxnSpMk id="39" creationId="{31398B9E-EE4A-BE82-4219-FC55521ADBBD}"/>
          </ac:cxnSpMkLst>
        </pc:cxnChg>
      </pc:sldChg>
      <pc:sldChg chg="delSp modSp add mod modAnim">
        <pc:chgData name="Mecham, Owen" userId="b0635828-65bb-403c-b4ff-7bfd20304c21" providerId="ADAL" clId="{986D8BBF-F185-E943-A691-9B853286AC0A}" dt="2022-08-29T03:47:10.826" v="3017"/>
        <pc:sldMkLst>
          <pc:docMk/>
          <pc:sldMk cId="1137798001" sldId="2872"/>
        </pc:sldMkLst>
        <pc:spChg chg="mod">
          <ac:chgData name="Mecham, Owen" userId="b0635828-65bb-403c-b4ff-7bfd20304c21" providerId="ADAL" clId="{986D8BBF-F185-E943-A691-9B853286AC0A}" dt="2022-08-29T03:47:10.826" v="3017"/>
          <ac:spMkLst>
            <pc:docMk/>
            <pc:sldMk cId="1137798001" sldId="2872"/>
            <ac:spMk id="3" creationId="{BE5F3A80-CE90-4D0D-B5F7-34933871B936}"/>
          </ac:spMkLst>
        </pc:spChg>
        <pc:picChg chg="del">
          <ac:chgData name="Mecham, Owen" userId="b0635828-65bb-403c-b4ff-7bfd20304c21" providerId="ADAL" clId="{986D8BBF-F185-E943-A691-9B853286AC0A}" dt="2022-08-29T03:46:17.481" v="2932" actId="478"/>
          <ac:picMkLst>
            <pc:docMk/>
            <pc:sldMk cId="1137798001" sldId="2872"/>
            <ac:picMk id="4" creationId="{D7016E15-09B9-4E7A-BA1B-2BB53549FC7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8/31/22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8/31/22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Sadly we lost last year... All my daughters friends beat up on me in my own house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525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communication from Angular components to </a:t>
            </a:r>
            <a:r>
              <a:rPr lang="en-US" dirty="0" err="1"/>
              <a:t>jquery</a:t>
            </a:r>
            <a:r>
              <a:rPr lang="en-US" dirty="0"/>
              <a:t> based app. Not difficult given that the DOM is the </a:t>
            </a:r>
            <a:r>
              <a:rPr lang="en-US" dirty="0" err="1"/>
              <a:t>api</a:t>
            </a:r>
            <a:r>
              <a:rPr lang="en-US" dirty="0"/>
              <a:t> with a custom element. Zone.js considerations.</a:t>
            </a:r>
            <a:br>
              <a:rPr lang="en-US" dirty="0"/>
            </a:br>
            <a:r>
              <a:rPr lang="en-US" dirty="0"/>
              <a:t>Legacy authorization 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2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Angular Elements and Module Federation will be covered in more detail later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39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sure to mention Conan Obrien? Who remembers Y2K?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with any third party dependency, make sure to vet the strength of community and portability of the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4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about the process more than it’s about working with shiny new tech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35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3188" y="1589088"/>
            <a:ext cx="4305300" cy="24225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6B58-74B0-E841-A7CA-DCA55B8EB2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sure to mention the. </a:t>
            </a:r>
            <a:r>
              <a:rPr lang="en-US" dirty="0" err="1"/>
              <a:t>Iframe</a:t>
            </a:r>
            <a:r>
              <a:rPr lang="en-US" dirty="0"/>
              <a:t> for public websites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45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attendees what they consider a Micro-Frontend?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79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individual MFE should handle it’s own authorization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92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types of apps are you building?</a:t>
            </a:r>
            <a:br>
              <a:rPr lang="en-US" dirty="0"/>
            </a:br>
            <a:r>
              <a:rPr lang="en-US" dirty="0"/>
              <a:t>Who are your customers?</a:t>
            </a:r>
            <a:br>
              <a:rPr lang="en-US" dirty="0"/>
            </a:br>
            <a:r>
              <a:rPr lang="en-US" dirty="0"/>
              <a:t>Which browsers do you need to support?</a:t>
            </a:r>
            <a:br>
              <a:rPr lang="en-US" dirty="0"/>
            </a:br>
            <a:r>
              <a:rPr lang="en-US" dirty="0"/>
              <a:t>These answers can affect which approach you take to building MFEs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37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28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7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Ngx</a:t>
            </a:r>
            <a:r>
              <a:rPr lang="en-US" dirty="0"/>
              <a:t>-build-plus extends the angular cli and can create a single bundle for our web component assets. Talk about Externals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70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Ngx</a:t>
            </a:r>
            <a:r>
              <a:rPr lang="en-US" dirty="0"/>
              <a:t>-build-plus extends the angular cli and can create a single bundle for our web component assets. Talk about Externals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01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725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108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35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707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699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599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666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8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880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CORS configuration</a:t>
            </a:r>
            <a:br>
              <a:rPr lang="en-US" dirty="0"/>
            </a:br>
            <a:r>
              <a:rPr lang="en-US" dirty="0"/>
              <a:t>Caching Strategy</a:t>
            </a:r>
            <a:br>
              <a:rPr lang="en-US" dirty="0"/>
            </a:br>
            <a:r>
              <a:rPr lang="en-US" dirty="0"/>
              <a:t>Time for CDN updates to propagate to the endpoints in the network</a:t>
            </a:r>
            <a:br>
              <a:rPr lang="en-US" dirty="0"/>
            </a:br>
            <a:r>
              <a:rPr lang="en-US" dirty="0"/>
              <a:t>Cost benefits of using CDNs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61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Costs, Feature Flags,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283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Yarn is required currently to resolve to webpack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641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811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871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699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933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6134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63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91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582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014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333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use static federation, you need to further adjust your shell's webpack config. 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EcmaScript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 can be directly imported, there is no </a:t>
            </a:r>
            <a:r>
              <a:rPr lang="en-US" dirty="0" err="1"/>
              <a:t>remoteName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anymore. Before, this name was used as the name of a global variable that made the remote available. Hence, remove it from the values in your </a:t>
            </a:r>
            <a:r>
              <a:rPr lang="en-US" dirty="0"/>
              <a:t>remotes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section: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4979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any usages of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loadRemoteModule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your routes or in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depending on how you implemented module federation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1568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1327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new version is quite shorter, it still contains the settings, one usually adjusts -- the settings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new helper </a:t>
            </a:r>
            <a:r>
              <a:rPr lang="en-US" dirty="0" err="1"/>
              <a:t>withModuleFederationPlugin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settings and uses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defaults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0964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new version is quite shorter, it still contains the settings, one usually adjusts -- the settings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new helper </a:t>
            </a:r>
            <a:r>
              <a:rPr lang="en-US" dirty="0" err="1"/>
              <a:t>withModuleFederationPlugin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settings and uses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defaults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09286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new version is quite shorter, it still contains the settings, one usually adjusts -- the settings passed to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new helper </a:t>
            </a:r>
            <a:r>
              <a:rPr lang="en-US" dirty="0" err="1"/>
              <a:t>withModuleFederationPlugin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supports 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 set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 these settings and uses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defaults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801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06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27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0530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8750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8937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14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Code Isolation can be important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F2A70B-78F2-4DCF-B53B-C990D2FAFB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879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2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7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Consideration with Nested MFEs created with Angular Elements</a:t>
            </a:r>
            <a:br>
              <a:rPr lang="en-US" dirty="0"/>
            </a:br>
            <a:r>
              <a:rPr lang="en-US" dirty="0"/>
              <a:t>Each MFE contains the parts of the Angular Framework required, increasing the bundle size</a:t>
            </a:r>
            <a:br>
              <a:rPr lang="en-US" dirty="0"/>
            </a:br>
            <a:r>
              <a:rPr lang="en-US" dirty="0"/>
              <a:t>The plus to this approach is you are not coupled to a common version of Angular</a:t>
            </a:r>
          </a:p>
          <a:p>
            <a:r>
              <a:rPr lang="en-US" dirty="0"/>
              <a:t>We will talk about potential solutions later in the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9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4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56AA-4D51-4485-B3BB-76ABA60D6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29EC3-7384-40EB-8BE4-A52884359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4A936-99EC-4BB8-81C9-7702ACC8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7C82D-0201-46EC-8745-8D348BBC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5826A-2EF6-43F9-AE22-2B4B7BA9F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89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1028-B387-4BD6-B83B-FE326C807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FC8A-E59F-4394-864B-446F0FED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415D7-CEF9-443F-8D41-E20F2A6B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0E0D4-B117-4CCD-85BF-E7151A84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88EF-C772-4E69-91C2-0F7312903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498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3253-11DC-486A-BEB3-2C1AC309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46D4-F8FA-4055-93E9-7AC3E4272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1627C-1447-41D2-9E2C-661698BD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8E1A2-1B0C-4721-A532-0E82AC088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307B2-E43F-4EA8-8AF5-0633481CE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74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FED9-B106-4E6F-B368-31D267DEF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54D43-56DA-4924-AE21-B6AC7ECDF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FE918-C50D-4980-B3BD-7B55E35A0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9D4F3-864A-41E5-9AEC-6A8019C1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16B5-43BB-4373-99BF-2A148D71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7D3AA-06C2-4807-A992-E6092A3B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64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C2F-D34E-4BC6-A8F0-47436BBA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FA497-67B6-40CF-A7B4-A6CC4B853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D7652-4EE2-4776-90D1-14449298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F7B22-BDC8-4DF9-8B55-9D782D8B1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E66CF-90C5-4E65-912C-E122C1941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E74D36-E1F2-4276-9C5C-C42FF0200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FD1B8-4EA9-4B50-9BBF-0E0B6D556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9D821E-C2A9-4A8C-BBE6-76190F6E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5DB4-C86F-4A34-B705-FF1CDE72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0E3E4-734F-4DEC-BF23-068E36CA0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3BEF5-B40E-4BA9-95F5-F5D65D95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3F0B7-2C9C-43DC-A0BD-47B4C130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4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6076D-50E4-4C99-99D4-5E54424DA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41D40-0A72-4187-8D8B-CB32AA37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F9F1C-87DC-4F57-A35D-8D00273CF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745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CF27-68CB-497A-B1A9-06FA4D89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3808-2726-4F93-9C37-9008D02A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44D86-A9DB-4D6C-92F5-726D10CA0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CB8A5-392F-4AF7-AD44-9947AF3A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DBCE0-6B2A-4DEE-B1D1-F919ACD7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94ADC-B5A4-40A9-9A3D-FB072764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39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82260-85CD-410D-848E-B4C44A58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0DD7D-001D-47C1-8CDC-E80EB5F02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06D8A-0C40-4339-9E47-070216271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95907-98B2-437F-82A4-E11B8AAEC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8A5FC-06CB-4D22-83DA-F4165108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62D86-6712-406E-834C-4C267A20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283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F572B-AF15-4281-B7E9-A3E0BF484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99A97-5523-4940-80B0-A5A678794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4FA5-656F-47FB-AA96-0BA6B8EB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6A4D-E42F-4A47-AA24-6765E55F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E5CD-EFBE-4AFF-AE6E-1D2E1ADB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27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6119C-6948-4021-969E-DD545C99E7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C3527-82BC-481C-8A7B-DD4AFE92A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CE9C-95DD-4291-A45F-49310796C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45855-5706-4356-8DB3-420C1245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0B027-A14C-432B-B26C-1B0B74CD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88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tandard Title &amp; Copy Top Log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8058169" y="6432641"/>
            <a:ext cx="3951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5D27381-58EE-584B-96A1-6A860A93304E}" type="slidenum">
              <a:rPr lang="en-US" sz="1200" b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/>
              <a:t>‹#›</a:t>
            </a:fld>
            <a:r>
              <a:rPr lang="en-US" sz="1200" b="1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3B6D0-0B7A-ED4B-BB53-278DACAEE5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6705" y="1825757"/>
            <a:ext cx="11335417" cy="4643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6">
            <a:extLst>
              <a:ext uri="{FF2B5EF4-FFF2-40B4-BE49-F238E27FC236}">
                <a16:creationId xmlns:a16="http://schemas.microsoft.com/office/drawing/2014/main" id="{130DE5A0-FB51-7D46-8EB3-01BD65E3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05" y="809591"/>
            <a:ext cx="11335415" cy="1018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0742AB-A10E-D249-A914-BF619361FB08}"/>
              </a:ext>
            </a:extLst>
          </p:cNvPr>
          <p:cNvSpPr/>
          <p:nvPr userDrawn="1"/>
        </p:nvSpPr>
        <p:spPr>
          <a:xfrm>
            <a:off x="546882" y="1526594"/>
            <a:ext cx="1344540" cy="565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F57364-8D60-2C45-A3AE-0DAF9ED15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44547" y="335458"/>
            <a:ext cx="1655273" cy="47413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C0747BE-E013-874D-B7FD-00BF457D8290}"/>
              </a:ext>
            </a:extLst>
          </p:cNvPr>
          <p:cNvGrpSpPr/>
          <p:nvPr userDrawn="1"/>
        </p:nvGrpSpPr>
        <p:grpSpPr>
          <a:xfrm>
            <a:off x="0" y="1"/>
            <a:ext cx="12188825" cy="88737"/>
            <a:chOff x="0" y="0"/>
            <a:chExt cx="9144000" cy="66553"/>
          </a:xfrm>
        </p:grpSpPr>
        <p:pic>
          <p:nvPicPr>
            <p:cNvPr id="16" name="Picture Placeholder 23">
              <a:extLst>
                <a:ext uri="{FF2B5EF4-FFF2-40B4-BE49-F238E27FC236}">
                  <a16:creationId xmlns:a16="http://schemas.microsoft.com/office/drawing/2014/main" id="{07F30A06-47BF-D441-9BA8-0C4C851BDA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2043"/>
              <a:ext cx="9144000" cy="64510"/>
            </a:xfrm>
            <a:custGeom>
              <a:avLst/>
              <a:gdLst>
                <a:gd name="connsiteX0" fmla="*/ 0 w 12192000"/>
                <a:gd name="connsiteY0" fmla="*/ 0 h 3067665"/>
                <a:gd name="connsiteX1" fmla="*/ 12192000 w 12192000"/>
                <a:gd name="connsiteY1" fmla="*/ 0 h 3067665"/>
                <a:gd name="connsiteX2" fmla="*/ 12192000 w 12192000"/>
                <a:gd name="connsiteY2" fmla="*/ 3067665 h 3067665"/>
                <a:gd name="connsiteX3" fmla="*/ 0 w 12192000"/>
                <a:gd name="connsiteY3" fmla="*/ 3067665 h 3067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3067665">
                  <a:moveTo>
                    <a:pt x="0" y="0"/>
                  </a:moveTo>
                  <a:lnTo>
                    <a:pt x="12192000" y="0"/>
                  </a:lnTo>
                  <a:lnTo>
                    <a:pt x="12192000" y="3067665"/>
                  </a:lnTo>
                  <a:lnTo>
                    <a:pt x="0" y="3067665"/>
                  </a:lnTo>
                  <a:close/>
                </a:path>
              </a:pathLst>
            </a:cu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4376B9-53E8-B146-B4FD-C38071A59354}"/>
                </a:ext>
              </a:extLst>
            </p:cNvPr>
            <p:cNvSpPr/>
            <p:nvPr userDrawn="1"/>
          </p:nvSpPr>
          <p:spPr>
            <a:xfrm rot="10800000">
              <a:off x="0" y="0"/>
              <a:ext cx="9144000" cy="6655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866"/>
              <a:endParaRPr lang="en-US" sz="2399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49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57E6-A186-412B-9C1C-CEB15A135D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97674-E6C3-46DC-82B8-97764822B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7DD53-2D1A-47F2-B369-3A7CA6CF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5C1B6-B368-4651-A337-623A781D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9E04D-AB87-45CC-8B8A-85F90805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37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37DEE-2FA8-4FEA-89B6-744751763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BEA1-50E0-48A4-86F5-A1CF16537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1E284-6224-488C-A00D-5B338F41D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E927A-F339-4631-8569-C791175D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ABCA4-3A7E-4B43-8E2B-02AE5D8F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21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210D-F1C2-4ABB-B822-12532E87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167C6-C205-4175-87F8-2807E7F30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B8ABE-D001-4662-AFEE-906C6EF26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82587-85C7-48D2-A9B3-16D21BEF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C2C35-570F-46D2-887E-666796F1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044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551B-850A-4E6E-B0E1-DCD01C0F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474D8-38D8-4729-879E-E92E247C62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F9FF7-DA2F-4BD8-9E51-91E0A4448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BD6C6-10F5-4548-AA3B-1C8F09AE6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FC33-544F-4471-BC7E-E9B47AAB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F6CD0-B2B1-4C25-97E7-81523943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0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DCE6-A648-4C45-A88E-8270A13A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A2C4C-A5A0-4449-9579-37E51EED3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E5819-E438-4AA6-991C-599E9D4EC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7296E1-534A-44B4-B883-1CA3FB7D7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D3C1E-8B43-4694-ABCE-9E41B0CE9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361B4-8F11-4534-ABDF-2A4C9A230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A64B95-FA79-47CD-BDAE-70435C8B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B3E23F-5F6B-46A2-B754-FC009543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99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AEDFE-BF31-4BCE-85AA-D7B5A3AD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9C451-4BED-4E59-9AFA-E4E041C3D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F94C7-7EB2-43CA-B3AA-0F82DE83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76CDE-CA7D-4393-B2BC-DC264D30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90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84F8EE-E949-4E74-88CB-647354021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9DE4CB-1A59-4E18-9FE4-DD3B1EF1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71D84-2007-4C27-81AC-694F799A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71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205F-0025-43E2-AA1B-02E0BA613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4CF7C-6689-4AEA-A322-C50B241DB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B6DBD-9B18-4139-8588-6A2EF5439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68D62-24FF-495C-9CBE-B64D021E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17D2D-487F-44DA-A5CE-8DB13239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F4B33-BD45-4851-94AA-9EDABE8EE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39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6A4E-9BB5-43E2-9CFA-74D92D81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753AC-5133-4E60-8FCD-D3770981C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1B8FA-99A7-4721-8721-5D3BF0851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11236-E963-4DFF-8666-CAE756ED1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E37D8-5C96-494C-9E69-5F860911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4D937-8A43-4FAB-9B76-733FD63BB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540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DEA3-9D50-4054-A0A6-450AC991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13E595-42E3-4D38-9BF7-F858AEF98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75967-6306-4098-A92E-EE1D3960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2DF77-71F4-4797-A82B-46A7B086B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F44E-122F-4F8C-85D0-92B2ECF1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12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5729B-22EE-4F5B-BA79-784A97387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56A77-0DE0-49AA-90CE-4C8F15B67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14371-C979-4BE7-8D06-97E30237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553CE-4248-4E12-B5BC-E251126D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D46D8-2475-4F26-9B07-7C15E068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0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8/31/22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8/31/22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2EA9E-2F23-4678-9DDD-3759B011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9F96-0CD3-4F0C-9C07-B57EC532D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6BC0C-8B4F-40EC-83E9-CBA6DE5022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D4E0A-8EAD-4AEE-8C03-710DDDFEAB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5B6D5-BEC4-4DC1-A9F4-B745DAED6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E1AB0-0492-416E-A934-44CACC16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FF76D-3953-4EC9-9CD1-1B478BBEE6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6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96" r:id="rId12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16CAB-838B-40BA-8C22-90484CCC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A70D-B409-499D-8D0A-891164CA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4D6D3-1BE2-44F8-8368-F1D86C736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5041C-0399-454D-9F2A-93E109F98155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5A137-7400-4260-8B85-F6625D152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257C-BE71-4073-80D5-DFA8F477E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217D1-774D-477F-B45D-8390228E5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enmecham/enterprise-ng-2020-workshop.git" TargetMode="External"/><Relationship Id="rId2" Type="http://schemas.openxmlformats.org/officeDocument/2006/relationships/hyperlink" Target="https://github.com/owenmecham/module-federation-2022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yarnpkg.com/lang/en/docs/install/" TargetMode="External"/><Relationship Id="rId4" Type="http://schemas.openxmlformats.org/officeDocument/2006/relationships/hyperlink" Target="https://github.com/owenmecham/ngrx-starter-202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gif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mailto:another-lib@%5E1.0.0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another-lib@1.1.0" TargetMode="External"/><Relationship Id="rId5" Type="http://schemas.openxmlformats.org/officeDocument/2006/relationships/hyperlink" Target="mailto:another-lib@~1.0.0" TargetMode="External"/><Relationship Id="rId4" Type="http://schemas.openxmlformats.org/officeDocument/2006/relationships/hyperlink" Target="mailto:another-lib@%5E1.0.1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mailto:another-lib@%5E1.0.0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hyperlink" Target="mailto:another-lib@%5E1.1.0" TargetMode="External"/><Relationship Id="rId4" Type="http://schemas.openxmlformats.org/officeDocument/2006/relationships/hyperlink" Target="mailto:another-lib@%5E1.0.1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ule-federation.github.io/video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hyperlink" Target="https://twitter.com/ScriptedAlchemy/status/1234383702433468416?ref_src=twsrc%5Etfw%7Ctwcamp%5Etweetembed%7Ctwterm%5E1234383702433468416%7Ctwgr%5E&amp;ref_url=https%3A%2F%2Fcdn.embedly.com%2Fwidgets%2Fmedia.html%3Ftype%3Dtext2Fhtmlkey%3Da19fcc184b9711e1b4764040d3dc5c07schema%3Dtwitterurl%3Dhttps3A%2F%2Ftwitter.com%2Fscriptedalchemy%2Fstatus%2F1234383702433468416image%3Dhttps3A%2F%2Fpbs.twimg.com%2Fext_tw_video_thumb%2F1234383371863617536%2Fpu%2Fimg%2FlQ-uregGFW3TExzi.jpg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enmecham/enterprise-ng-2020-workshop.git" TargetMode="External"/><Relationship Id="rId2" Type="http://schemas.openxmlformats.org/officeDocument/2006/relationships/hyperlink" Target="https://github.com/owenmecham/module-federation-2022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yarnpkg.com/lang/en/docs/install/" TargetMode="External"/><Relationship Id="rId4" Type="http://schemas.openxmlformats.org/officeDocument/2006/relationships/hyperlink" Target="https://github.com/owenmecham/ngrx-starter-2022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enmecham/enterprise-ng-2020-workshop.git" TargetMode="External"/><Relationship Id="rId2" Type="http://schemas.openxmlformats.org/officeDocument/2006/relationships/hyperlink" Target="https://github.com/owenmecham/module-federation-2022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yarnpkg.com/lang/en/docs/install/" TargetMode="External"/><Relationship Id="rId4" Type="http://schemas.openxmlformats.org/officeDocument/2006/relationships/hyperlink" Target="https://github.com/owenmecham/ngrx-starter-202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ReliableWebSummit@ng-conf.org" TargetMode="External"/><Relationship Id="rId2" Type="http://schemas.openxmlformats.org/officeDocument/2006/relationships/hyperlink" Target="https://2022.ng-conf.org/code-of-conduc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gulararchitects.io/aktuelles/a-software-architects-approach-toward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julienrenaux.fr/talks-src/2017/from-redux-to-ngrxstore/#/2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H-H-gm6-6rE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mastrajan/the-best-way-to-lazy-load-angular-elements-97a51a5c200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hyperlink" Target="https://angular-extensions.github.io/elements/#/hom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6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68.jpe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hyperlink" Target="https://medium.com/dev-genius/module-federation-advanced-api-inwebpack-5-0-0-beta-17-71cd4d42e534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Workshop Setup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8612" y="1905000"/>
            <a:ext cx="9067801" cy="4267200"/>
          </a:xfrm>
        </p:spPr>
        <p:txBody>
          <a:bodyPr/>
          <a:lstStyle/>
          <a:p>
            <a:r>
              <a:rPr lang="en-US" dirty="0"/>
              <a:t>Join https://ahaslides.com/microng</a:t>
            </a:r>
          </a:p>
          <a:p>
            <a:r>
              <a:rPr lang="en-US" dirty="0"/>
              <a:t>Clone the following repos</a:t>
            </a:r>
          </a:p>
          <a:p>
            <a:pPr lvl="1"/>
            <a:r>
              <a:rPr lang="en-US" dirty="0">
                <a:hlinkClick r:id="rId2"/>
              </a:rPr>
              <a:t>https://github.com/owenmecham/module-federation-2022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4"/>
              </a:rPr>
              <a:t>https://github.com/owenmecham/ngrx-starter-2022</a:t>
            </a:r>
            <a:endParaRPr lang="en-US" dirty="0"/>
          </a:p>
          <a:p>
            <a:r>
              <a:rPr lang="en-US" dirty="0"/>
              <a:t>Install the Angular 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@angular/cli</a:t>
            </a:r>
          </a:p>
          <a:p>
            <a:r>
              <a:rPr lang="en-US" dirty="0"/>
              <a:t>Install yarn</a:t>
            </a:r>
          </a:p>
          <a:p>
            <a:pPr lvl="1"/>
            <a:r>
              <a:rPr lang="en-US" dirty="0">
                <a:hlinkClick r:id="rId5"/>
              </a:rPr>
              <a:t>https://yarnpkg.com/lang/en/docs/install/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DCA52-8659-9416-9104-E163A7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200400"/>
            <a:ext cx="3182938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7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Who is Owen Mecham?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805587"/>
            <a:ext cx="4427756" cy="4351338"/>
          </a:xfrm>
        </p:spPr>
        <p:txBody>
          <a:bodyPr/>
          <a:lstStyle/>
          <a:p>
            <a:r>
              <a:rPr lang="en-US" dirty="0"/>
              <a:t>Husband and Father of 4 amazing daughters!</a:t>
            </a:r>
          </a:p>
          <a:p>
            <a:r>
              <a:rPr lang="en-US" dirty="0"/>
              <a:t>Director of Engineering </a:t>
            </a:r>
          </a:p>
          <a:p>
            <a:r>
              <a:rPr lang="en-US" dirty="0"/>
              <a:t>Conference Organizer</a:t>
            </a:r>
          </a:p>
          <a:p>
            <a:endParaRPr lang="en-US" dirty="0"/>
          </a:p>
        </p:txBody>
      </p:sp>
      <p:pic>
        <p:nvPicPr>
          <p:cNvPr id="25604" name="Picture 4" descr="About KAR – KAR Global">
            <a:extLst>
              <a:ext uri="{FF2B5EF4-FFF2-40B4-BE49-F238E27FC236}">
                <a16:creationId xmlns:a16="http://schemas.microsoft.com/office/drawing/2014/main" id="{1689A322-A6B9-4181-B859-2ABF02B2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7" y="1474068"/>
            <a:ext cx="6923088" cy="53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RxJS Live - YouTube">
            <a:extLst>
              <a:ext uri="{FF2B5EF4-FFF2-40B4-BE49-F238E27FC236}">
                <a16:creationId xmlns:a16="http://schemas.microsoft.com/office/drawing/2014/main" id="{0346DF69-8D25-4054-BB42-D776712D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0" y="4880980"/>
            <a:ext cx="1598831" cy="15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FC3C08-36CF-6D0C-F192-C9B4934D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1E0BD607-A180-5280-6C5B-16B244CCD0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77" y="4880979"/>
            <a:ext cx="2003757" cy="1390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71342-8542-5138-7086-28D9D0A14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89" y="3733800"/>
            <a:ext cx="1539770" cy="15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vana | Buy &amp; Finance Used Cars Online | At Home Delivery">
            <a:extLst>
              <a:ext uri="{FF2B5EF4-FFF2-40B4-BE49-F238E27FC236}">
                <a16:creationId xmlns:a16="http://schemas.microsoft.com/office/drawing/2014/main" id="{20307B0A-C353-55FE-F3C5-E4899EB5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7" y="1409506"/>
            <a:ext cx="9144000" cy="544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23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6CE0E-62BF-5511-067C-9274FD78E5B1}"/>
              </a:ext>
            </a:extLst>
          </p:cNvPr>
          <p:cNvSpPr txBox="1"/>
          <p:nvPr/>
        </p:nvSpPr>
        <p:spPr>
          <a:xfrm>
            <a:off x="1065212" y="6381045"/>
            <a:ext cx="956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/angular-architects/module-federation-plugin/blob/main/migration-guide-13.md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AF6436-7357-20F2-86C4-76567F890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362200"/>
            <a:ext cx="7213600" cy="3086100"/>
          </a:xfrm>
        </p:spPr>
      </p:pic>
    </p:spTree>
    <p:extLst>
      <p:ext uri="{BB962C8B-B14F-4D97-AF65-F5344CB8AC3E}">
        <p14:creationId xmlns:p14="http://schemas.microsoft.com/office/powerpoint/2010/main" val="1042072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6CE0E-62BF-5511-067C-9274FD78E5B1}"/>
              </a:ext>
            </a:extLst>
          </p:cNvPr>
          <p:cNvSpPr txBox="1"/>
          <p:nvPr/>
        </p:nvSpPr>
        <p:spPr>
          <a:xfrm>
            <a:off x="1065212" y="6381045"/>
            <a:ext cx="956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/angular-architects/module-federation-plugin/blob/main/migration-guide-13.md</a:t>
            </a:r>
          </a:p>
        </p:txBody>
      </p:sp>
      <p:pic>
        <p:nvPicPr>
          <p:cNvPr id="9" name="Content Placeholder 8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51C6812-F81E-57C4-C1E4-B91FED6E3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2590800"/>
            <a:ext cx="6883400" cy="20701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5233D-2014-4714-A2A2-0AB4894E2DED}"/>
              </a:ext>
            </a:extLst>
          </p:cNvPr>
          <p:cNvSpPr txBox="1"/>
          <p:nvPr/>
        </p:nvSpPr>
        <p:spPr>
          <a:xfrm>
            <a:off x="1065212" y="1905000"/>
            <a:ext cx="736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use script based and </a:t>
            </a:r>
            <a:r>
              <a:rPr lang="en-US" dirty="0" err="1"/>
              <a:t>ecmascript</a:t>
            </a:r>
            <a:r>
              <a:rPr lang="en-US" dirty="0"/>
              <a:t> modules simultaneously as remotes</a:t>
            </a:r>
          </a:p>
        </p:txBody>
      </p:sp>
    </p:spTree>
    <p:extLst>
      <p:ext uri="{BB962C8B-B14F-4D97-AF65-F5344CB8AC3E}">
        <p14:creationId xmlns:p14="http://schemas.microsoft.com/office/powerpoint/2010/main" val="44192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AB8D12-7087-62AA-B11D-872590365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316315"/>
            <a:ext cx="7543800" cy="5486400"/>
          </a:xfrm>
          <a:prstGeom prst="rect">
            <a:avLst/>
          </a:prstGeom>
        </p:spPr>
      </p:pic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4B1BE8A-588E-8212-BDE4-EAB18A0E4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25" y="1295400"/>
            <a:ext cx="4098374" cy="5486401"/>
          </a:xfrm>
          <a:prstGeom prst="rect">
            <a:avLst/>
          </a:prstGeom>
        </p:spPr>
      </p:pic>
      <p:pic>
        <p:nvPicPr>
          <p:cNvPr id="14" name="Picture 13" descr="A picture containing text, person, person, wall&#10;&#10;Description automatically generated">
            <a:extLst>
              <a:ext uri="{FF2B5EF4-FFF2-40B4-BE49-F238E27FC236}">
                <a16:creationId xmlns:a16="http://schemas.microsoft.com/office/drawing/2014/main" id="{0374E5A0-A8E0-B50F-31F0-B307ADF06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212" y="2209779"/>
            <a:ext cx="1931086" cy="143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61C20-875C-E764-3188-A6028BC922E9}"/>
              </a:ext>
            </a:extLst>
          </p:cNvPr>
          <p:cNvSpPr txBox="1"/>
          <p:nvPr/>
        </p:nvSpPr>
        <p:spPr>
          <a:xfrm>
            <a:off x="837982" y="2514600"/>
            <a:ext cx="105128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library: { type: "module" }: This is what you need for Angular &gt;= 13 as CLI 13 switched over to emitting "real"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EcmaScript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modules instead of just ordinary JavaScript bundles.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filename: '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remoteEntry.js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': This makes Module Federation emit a file 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remoteEntry.js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with the remote entry point.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share: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shareAll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(...): This shares all packages found in the dependencies section of your 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package.json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by default.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sharedMappings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: If you skip the 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sharedMappings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array, all local libs (aka mono repo-internal libs or mapped paths) are shared. Otherwise, only the mentioned libs are shared</a:t>
            </a:r>
          </a:p>
        </p:txBody>
      </p:sp>
    </p:spTree>
    <p:extLst>
      <p:ext uri="{BB962C8B-B14F-4D97-AF65-F5344CB8AC3E}">
        <p14:creationId xmlns:p14="http://schemas.microsoft.com/office/powerpoint/2010/main" val="90929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Initialization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C61C20-875C-E764-3188-A6028BC922E9}"/>
              </a:ext>
            </a:extLst>
          </p:cNvPr>
          <p:cNvSpPr txBox="1"/>
          <p:nvPr/>
        </p:nvSpPr>
        <p:spPr>
          <a:xfrm>
            <a:off x="837982" y="2514600"/>
            <a:ext cx="105128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-apple-system"/>
              </a:rPr>
              <a:t>host – main application that contains a list of remote modules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-apple-system"/>
              </a:rPr>
              <a:t>r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emote – </a:t>
            </a:r>
            <a:r>
              <a:rPr lang="en-US" sz="2400" b="0" i="0" dirty="0" err="1">
                <a:solidFill>
                  <a:srgbClr val="24292F"/>
                </a:solidFill>
                <a:effectLst/>
                <a:latin typeface="-apple-system"/>
              </a:rPr>
              <a:t>javascript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 module that can be loaded into a host application.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F"/>
                </a:solidFill>
                <a:latin typeface="-apple-system"/>
              </a:rPr>
              <a:t>dynamic-host - main application that contains of list of remotes at runtime via a manifest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5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Dependency Version Resolution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743201"/>
            <a:ext cx="10512862" cy="343376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Semantic Versioning by Default from </a:t>
            </a:r>
            <a:r>
              <a:rPr lang="en-US" dirty="0" err="1"/>
              <a:t>package.json</a:t>
            </a:r>
            <a:endParaRPr lang="en-US" dirty="0"/>
          </a:p>
          <a:p>
            <a:pPr lvl="2"/>
            <a:r>
              <a:rPr lang="en-US" dirty="0"/>
              <a:t>Shell: </a:t>
            </a:r>
            <a:r>
              <a:rPr lang="en-US" dirty="0">
                <a:hlinkClick r:id="rId3"/>
              </a:rPr>
              <a:t>another-lib@^1.0.0</a:t>
            </a:r>
            <a:endParaRPr lang="en-US" dirty="0"/>
          </a:p>
          <a:p>
            <a:pPr lvl="2"/>
            <a:r>
              <a:rPr lang="en-US" dirty="0"/>
              <a:t>MFE: </a:t>
            </a:r>
            <a:r>
              <a:rPr lang="en-US" dirty="0">
                <a:hlinkClick r:id="rId4"/>
              </a:rPr>
              <a:t>another-lib@^1.0.1</a:t>
            </a:r>
            <a:endParaRPr lang="en-US" dirty="0"/>
          </a:p>
          <a:p>
            <a:pPr lvl="3"/>
            <a:r>
              <a:rPr lang="en-US" dirty="0"/>
              <a:t>Version 1.0.1 will be used since it is the highest compatible version (minor and patch)</a:t>
            </a:r>
          </a:p>
          <a:p>
            <a:pPr lvl="2"/>
            <a:r>
              <a:rPr lang="en-US" dirty="0"/>
              <a:t>Shell: </a:t>
            </a:r>
            <a:r>
              <a:rPr lang="en-US" dirty="0">
                <a:hlinkClick r:id="rId5"/>
              </a:rPr>
              <a:t>another-lib@~1.0.0</a:t>
            </a:r>
            <a:endParaRPr lang="en-US" dirty="0"/>
          </a:p>
          <a:p>
            <a:pPr lvl="2"/>
            <a:r>
              <a:rPr lang="en-US" dirty="0"/>
              <a:t>MFE: </a:t>
            </a:r>
            <a:r>
              <a:rPr lang="en-US" dirty="0">
                <a:hlinkClick r:id="rId6"/>
              </a:rPr>
              <a:t>another-lib@1.1.0</a:t>
            </a:r>
            <a:endParaRPr lang="en-US" dirty="0"/>
          </a:p>
          <a:p>
            <a:pPr lvl="3"/>
            <a:r>
              <a:rPr lang="en-US" dirty="0"/>
              <a:t>Different versions will be used in shell and </a:t>
            </a:r>
            <a:r>
              <a:rPr lang="en-US" dirty="0" err="1"/>
              <a:t>mfe</a:t>
            </a:r>
            <a:r>
              <a:rPr lang="en-US" dirty="0"/>
              <a:t> since ~ indicates that only a higher patch version is compatible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12C88F-8F35-4FA7-97B6-20F1A8EE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905000"/>
            <a:ext cx="8031999" cy="30777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Lato"/>
              </a:rPr>
              <a:t>new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Lato"/>
              </a:rPr>
              <a:t>ModuleFederationPlugin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({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[...],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shared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rxjs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“another-lib"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})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3D18-FF94-6A77-FCC4-8533CEC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3457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Shared Dependency Version Resolution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743201"/>
            <a:ext cx="10512862" cy="343376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Shell: </a:t>
            </a:r>
            <a:r>
              <a:rPr lang="en-US" dirty="0">
                <a:hlinkClick r:id="rId3"/>
              </a:rPr>
              <a:t>another-lib@^1.0.0</a:t>
            </a:r>
            <a:endParaRPr lang="en-US" dirty="0"/>
          </a:p>
          <a:p>
            <a:pPr lvl="2"/>
            <a:r>
              <a:rPr lang="en-US" dirty="0"/>
              <a:t>MFE: </a:t>
            </a:r>
            <a:r>
              <a:rPr lang="en-US" dirty="0">
                <a:hlinkClick r:id="rId4"/>
              </a:rPr>
              <a:t>another-lib@^1.0.1</a:t>
            </a:r>
            <a:endParaRPr lang="en-US" dirty="0"/>
          </a:p>
          <a:p>
            <a:pPr lvl="3"/>
            <a:r>
              <a:rPr lang="en-US" dirty="0"/>
              <a:t>Version 1.0.0 will be used in the shell since the requested version 1.0.1 isn’t known at the time that the application bootstraps</a:t>
            </a:r>
          </a:p>
          <a:p>
            <a:pPr lvl="3"/>
            <a:r>
              <a:rPr lang="en-US" dirty="0"/>
              <a:t>When the MFE is loaded, it will load it’s own version 1.0.1 per semantic versioning rules</a:t>
            </a:r>
          </a:p>
          <a:p>
            <a:pPr lvl="2"/>
            <a:r>
              <a:rPr lang="en-US" dirty="0"/>
              <a:t>Shell: </a:t>
            </a:r>
            <a:r>
              <a:rPr lang="en-US" dirty="0">
                <a:hlinkClick r:id="rId5"/>
              </a:rPr>
              <a:t>another-lib@^1.1.0</a:t>
            </a:r>
            <a:r>
              <a:rPr lang="en-US" dirty="0"/>
              <a:t>	</a:t>
            </a:r>
          </a:p>
          <a:p>
            <a:pPr lvl="2"/>
            <a:r>
              <a:rPr lang="en-US" dirty="0"/>
              <a:t>MFE: </a:t>
            </a:r>
            <a:r>
              <a:rPr lang="en-US" dirty="0">
                <a:hlinkClick r:id="rId3"/>
              </a:rPr>
              <a:t>another-lib@^1.0.0</a:t>
            </a:r>
            <a:endParaRPr lang="en-US" dirty="0"/>
          </a:p>
          <a:p>
            <a:pPr lvl="3"/>
            <a:r>
              <a:rPr lang="en-US" dirty="0"/>
              <a:t>Shell would load with version 1.1.0</a:t>
            </a:r>
          </a:p>
          <a:p>
            <a:pPr lvl="3"/>
            <a:r>
              <a:rPr lang="en-US" dirty="0"/>
              <a:t>MFE would use the already loaded version 1.1.0 since it is compatible</a:t>
            </a:r>
          </a:p>
          <a:p>
            <a:pPr lvl="3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512C88F-8F35-4FA7-97B6-20F1A8EE1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812" y="1905000"/>
            <a:ext cx="8031999" cy="307777"/>
          </a:xfrm>
          <a:prstGeom prst="rect">
            <a:avLst/>
          </a:prstGeom>
          <a:solidFill>
            <a:srgbClr val="2728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6D9EF"/>
                </a:solidFill>
                <a:effectLst/>
                <a:latin typeface="Lato"/>
              </a:rPr>
              <a:t>new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E6DB74"/>
                </a:solidFill>
                <a:effectLst/>
                <a:latin typeface="Lato"/>
              </a:rPr>
              <a:t>ModuleFederationPlugin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({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[...],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shared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rxjs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6E22E"/>
                </a:solidFill>
                <a:effectLst/>
                <a:latin typeface="Lato"/>
              </a:rPr>
              <a:t>“another-lib"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8F8F2"/>
                </a:solidFill>
                <a:effectLst/>
                <a:latin typeface="Lato"/>
              </a:rPr>
              <a:t>})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CB72E-B00F-00DB-53C6-9427197F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156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 Testing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Dependencies at Runtime means shifting discovery of bugs to the right</a:t>
            </a:r>
          </a:p>
          <a:p>
            <a:r>
              <a:rPr lang="en-US" dirty="0"/>
              <a:t>How can we resolve the need to discover conflicts and test earlier?</a:t>
            </a:r>
          </a:p>
          <a:p>
            <a:r>
              <a:rPr lang="en-US" dirty="0"/>
              <a:t>Use Module Federation to federate the tests just like we federate the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DE224-5B98-FC31-B326-6F586968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6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84654-CE5B-27FE-7798-84E24D43493B}"/>
              </a:ext>
            </a:extLst>
          </p:cNvPr>
          <p:cNvSpPr/>
          <p:nvPr/>
        </p:nvSpPr>
        <p:spPr>
          <a:xfrm>
            <a:off x="4341128" y="1600200"/>
            <a:ext cx="3200400" cy="1981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Crypto Catalog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8F21FA-CCFB-1C8D-73F4-BBA630B28FBE}"/>
              </a:ext>
            </a:extLst>
          </p:cNvPr>
          <p:cNvSpPr/>
          <p:nvPr/>
        </p:nvSpPr>
        <p:spPr>
          <a:xfrm>
            <a:off x="8150444" y="1593959"/>
            <a:ext cx="3200400" cy="1981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Crypto Checkout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50D5F2-97AA-72AB-BFCE-F9B72AB69F65}"/>
              </a:ext>
            </a:extLst>
          </p:cNvPr>
          <p:cNvSpPr/>
          <p:nvPr/>
        </p:nvSpPr>
        <p:spPr>
          <a:xfrm>
            <a:off x="524046" y="1600200"/>
            <a:ext cx="3200400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Shell Capabilities</a:t>
            </a:r>
          </a:p>
          <a:p>
            <a:pPr algn="ctr"/>
            <a:endParaRPr lang="en-US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EEBAC5-6E44-E733-8D7F-C1090B77B3DB}"/>
              </a:ext>
            </a:extLst>
          </p:cNvPr>
          <p:cNvSpPr/>
          <p:nvPr/>
        </p:nvSpPr>
        <p:spPr>
          <a:xfrm>
            <a:off x="4341128" y="4511674"/>
            <a:ext cx="3200400" cy="198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Test Build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Federate Tests from all other features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005BAA26-BB7C-6A67-E939-BAAF177AC2AA}"/>
              </a:ext>
            </a:extLst>
          </p:cNvPr>
          <p:cNvCxnSpPr>
            <a:cxnSpLocks/>
            <a:stCxn id="5" idx="2"/>
            <a:endCxn id="6" idx="1"/>
          </p:cNvCxnSpPr>
          <p:nvPr/>
        </p:nvCxnSpPr>
        <p:spPr>
          <a:xfrm rot="16200000" flipH="1">
            <a:off x="2272250" y="3433396"/>
            <a:ext cx="1920874" cy="2216882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86EE74DC-5C46-5AEA-4B92-E40D446C2B2B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 rot="5400000">
            <a:off x="5476191" y="4046537"/>
            <a:ext cx="930274" cy="12700"/>
          </a:xfrm>
          <a:prstGeom prst="curvedConnector3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67C2F97-A568-0ED1-B0D2-1D94A0DFC2A5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rot="5400000">
            <a:off x="7682529" y="3434158"/>
            <a:ext cx="1927115" cy="2209116"/>
          </a:xfrm>
          <a:prstGeom prst="curvedConnector2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84654-CE5B-27FE-7798-84E24D43493B}"/>
              </a:ext>
            </a:extLst>
          </p:cNvPr>
          <p:cNvSpPr/>
          <p:nvPr/>
        </p:nvSpPr>
        <p:spPr>
          <a:xfrm>
            <a:off x="4341128" y="1600200"/>
            <a:ext cx="3200400" cy="1981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1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Crypto Catalog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8F21FA-CCFB-1C8D-73F4-BBA630B28FBE}"/>
              </a:ext>
            </a:extLst>
          </p:cNvPr>
          <p:cNvSpPr/>
          <p:nvPr/>
        </p:nvSpPr>
        <p:spPr>
          <a:xfrm>
            <a:off x="8150444" y="1593959"/>
            <a:ext cx="3200400" cy="1981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Crypto Checkout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50D5F2-97AA-72AB-BFCE-F9B72AB69F65}"/>
              </a:ext>
            </a:extLst>
          </p:cNvPr>
          <p:cNvSpPr/>
          <p:nvPr/>
        </p:nvSpPr>
        <p:spPr>
          <a:xfrm>
            <a:off x="524046" y="1600200"/>
            <a:ext cx="3200400" cy="198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Shell Capabilities</a:t>
            </a:r>
          </a:p>
          <a:p>
            <a:pPr algn="ctr"/>
            <a:endParaRPr lang="en-US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EEBAC5-6E44-E733-8D7F-C1090B77B3DB}"/>
              </a:ext>
            </a:extLst>
          </p:cNvPr>
          <p:cNvSpPr/>
          <p:nvPr/>
        </p:nvSpPr>
        <p:spPr>
          <a:xfrm>
            <a:off x="524046" y="4648200"/>
            <a:ext cx="3200400" cy="198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Test Build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Federate Tests from all other features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1004F8E-1469-FE64-E509-0A882DD1A1A5}"/>
              </a:ext>
            </a:extLst>
          </p:cNvPr>
          <p:cNvSpPr/>
          <p:nvPr/>
        </p:nvSpPr>
        <p:spPr>
          <a:xfrm>
            <a:off x="4341128" y="4648200"/>
            <a:ext cx="3200400" cy="198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Test Build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Federate Tests from all other features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E783FE2-4348-88A1-7EF4-D2AEBF42B643}"/>
              </a:ext>
            </a:extLst>
          </p:cNvPr>
          <p:cNvSpPr/>
          <p:nvPr/>
        </p:nvSpPr>
        <p:spPr>
          <a:xfrm>
            <a:off x="8150444" y="4648200"/>
            <a:ext cx="3200400" cy="1981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Test Build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Federate Tests from all other features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D94260-E48A-9B81-4199-406F21C3990A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2124246" y="3581400"/>
            <a:ext cx="0" cy="106680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11144C-35A9-7FF5-7EDA-65BFCF08F750}"/>
              </a:ext>
            </a:extLst>
          </p:cNvPr>
          <p:cNvCxnSpPr>
            <a:cxnSpLocks/>
            <a:stCxn id="6" idx="0"/>
            <a:endCxn id="9" idx="2"/>
          </p:cNvCxnSpPr>
          <p:nvPr/>
        </p:nvCxnSpPr>
        <p:spPr>
          <a:xfrm flipV="1">
            <a:off x="2124246" y="3581400"/>
            <a:ext cx="3817082" cy="1066800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B934BD-E223-0163-5F61-CBD5D5DDFDBB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2124246" y="3575159"/>
            <a:ext cx="7626398" cy="1073041"/>
          </a:xfrm>
          <a:prstGeom prst="straightConnector1">
            <a:avLst/>
          </a:prstGeom>
          <a:ln w="349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C21BEE-D9C5-ED3C-2CDE-80C7C2A453BD}"/>
              </a:ext>
            </a:extLst>
          </p:cNvPr>
          <p:cNvCxnSpPr>
            <a:cxnSpLocks/>
            <a:stCxn id="13" idx="0"/>
            <a:endCxn id="5" idx="2"/>
          </p:cNvCxnSpPr>
          <p:nvPr/>
        </p:nvCxnSpPr>
        <p:spPr>
          <a:xfrm flipH="1" flipV="1">
            <a:off x="2124246" y="3581400"/>
            <a:ext cx="3817082" cy="1066800"/>
          </a:xfrm>
          <a:prstGeom prst="straightConnector1">
            <a:avLst/>
          </a:prstGeom>
          <a:ln w="349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00A5FB-463B-22ED-25B9-AB162AD66C3B}"/>
              </a:ext>
            </a:extLst>
          </p:cNvPr>
          <p:cNvCxnSpPr>
            <a:cxnSpLocks/>
            <a:stCxn id="13" idx="0"/>
            <a:endCxn id="9" idx="2"/>
          </p:cNvCxnSpPr>
          <p:nvPr/>
        </p:nvCxnSpPr>
        <p:spPr>
          <a:xfrm flipV="1">
            <a:off x="5941328" y="3581400"/>
            <a:ext cx="0" cy="1066800"/>
          </a:xfrm>
          <a:prstGeom prst="straightConnector1">
            <a:avLst/>
          </a:prstGeom>
          <a:ln w="349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467CB7-6BA8-5D30-8BE3-45441292FEF0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5941328" y="3575159"/>
            <a:ext cx="3809316" cy="1073041"/>
          </a:xfrm>
          <a:prstGeom prst="straightConnector1">
            <a:avLst/>
          </a:prstGeom>
          <a:ln w="3492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411A10-7DAF-6A11-41E3-02644615946A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H="1" flipV="1">
            <a:off x="2124246" y="3581400"/>
            <a:ext cx="7626398" cy="1066800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0D06636-E75F-B91E-64BE-FB52CEB3F3A8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H="1" flipV="1">
            <a:off x="5941328" y="3581400"/>
            <a:ext cx="3809316" cy="1066800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398B9E-EE4A-BE82-4219-FC55521ADBBD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9750644" y="3575159"/>
            <a:ext cx="0" cy="1073041"/>
          </a:xfrm>
          <a:prstGeom prst="straightConnector1">
            <a:avLst/>
          </a:prstGeom>
          <a:ln w="3492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4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View from the “Office”</a:t>
            </a:r>
            <a:br>
              <a:rPr lang="en-US" dirty="0"/>
            </a:br>
            <a:endParaRPr 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CA7FB6B-51EF-45D2-8C8B-270A3AE60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51212" y="3276599"/>
            <a:ext cx="2895601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sunset over a city&#10;&#10;Description automatically generated">
            <a:extLst>
              <a:ext uri="{FF2B5EF4-FFF2-40B4-BE49-F238E27FC236}">
                <a16:creationId xmlns:a16="http://schemas.microsoft.com/office/drawing/2014/main" id="{37B7EE67-1533-4AA3-82CA-1ED780716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5765"/>
            <a:ext cx="12188825" cy="68534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C9019E-006D-D7FD-3627-4A7C54BE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E345D3F7-5FDE-10A8-31D6-213FAF29A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7008"/>
            <a:ext cx="1218882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4376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Omni-Directional Hosts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Hybrid omni-directional approach</a:t>
            </a:r>
          </a:p>
          <a:p>
            <a:pPr lvl="1"/>
            <a:r>
              <a:rPr lang="en-US" dirty="0"/>
              <a:t>This would allow omni-directional unit testing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https://module-federation.github.io/videos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4"/>
              </a:rPr>
              <a:t>https://twitter.com/ScriptedAlchemy/status/1234383702433468416?ref_src=twsrc%5Etfw%7Ctwcamp%5Etweetembed%7Ctwterm%5E1234383702433468416%7Ctwgr%5E&amp;ref_url=https%3A%2F%2Fcdn.embedly.com%2Fwidgets%2Fmedia.html%3Ftype%3Dtext2Fhtmlkey%3Da19fcc184b9711e1b4764040d3dc5c07schema%3Dtwitterurl%3Dhttps3A%2F%2Ftwitter.com%2Fscriptedalchemy%2Fstatus%2F1234383702433468416image%3Dhttps3A%2F%2Fpbs.twimg.com%2Fext_tw_video_thumb%2F1234383371863617536%2Fpu%2Fimg%2FlQ-uregGFW3TExzi.jp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DE224-5B98-FC31-B326-6F586968E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5062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82ACAE-645A-F004-E760-9851963F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Workshop Setup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8612" y="1905000"/>
            <a:ext cx="9067801" cy="4267200"/>
          </a:xfrm>
        </p:spPr>
        <p:txBody>
          <a:bodyPr/>
          <a:lstStyle/>
          <a:p>
            <a:r>
              <a:rPr lang="en-US" dirty="0"/>
              <a:t>Join https://ahaslides.com/microng</a:t>
            </a:r>
          </a:p>
          <a:p>
            <a:r>
              <a:rPr lang="en-US" dirty="0"/>
              <a:t>Clone the following repos</a:t>
            </a:r>
          </a:p>
          <a:p>
            <a:pPr lvl="1"/>
            <a:r>
              <a:rPr lang="en-US" dirty="0">
                <a:hlinkClick r:id="rId2"/>
              </a:rPr>
              <a:t>https://github.com/owenmecham/module-federation-2022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4"/>
              </a:rPr>
              <a:t>https://github.com/owenmecham/ngrx-starter-2022</a:t>
            </a:r>
            <a:endParaRPr lang="en-US" dirty="0"/>
          </a:p>
          <a:p>
            <a:r>
              <a:rPr lang="en-US" dirty="0"/>
              <a:t>Install the Angular 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@angular/cli</a:t>
            </a:r>
          </a:p>
          <a:p>
            <a:r>
              <a:rPr lang="en-US" dirty="0"/>
              <a:t>Install yarn</a:t>
            </a:r>
          </a:p>
          <a:p>
            <a:pPr lvl="1"/>
            <a:r>
              <a:rPr lang="en-US" dirty="0">
                <a:hlinkClick r:id="rId5"/>
              </a:rPr>
              <a:t>https://yarnpkg.com/lang/en/docs/install/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DCA52-8659-9416-9104-E163A7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200400"/>
            <a:ext cx="3182938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0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Agenda for This Workshop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4" y="1905000"/>
            <a:ext cx="9143999" cy="4267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 the Playbook (Micro Frontend Principles)</a:t>
            </a:r>
          </a:p>
          <a:p>
            <a:r>
              <a:rPr lang="en-US" dirty="0"/>
              <a:t>Learn about some new Plays</a:t>
            </a:r>
          </a:p>
          <a:p>
            <a:pPr lvl="1"/>
            <a:r>
              <a:rPr lang="en-US" dirty="0"/>
              <a:t>Exercise: Module Federation with Angular 14</a:t>
            </a:r>
          </a:p>
          <a:p>
            <a:pPr lvl="1"/>
            <a:r>
              <a:rPr lang="en-US" dirty="0"/>
              <a:t>Exercise: Dynamic Module Federation with a MFE Manifest</a:t>
            </a:r>
          </a:p>
          <a:p>
            <a:pPr lvl="1"/>
            <a:r>
              <a:rPr lang="en-US" dirty="0"/>
              <a:t>Exercise: Shared Libraries</a:t>
            </a:r>
          </a:p>
          <a:p>
            <a:pPr lvl="1"/>
            <a:r>
              <a:rPr lang="en-US" dirty="0"/>
              <a:t>Exercise: Loading Components via Module Federation as plugins</a:t>
            </a:r>
          </a:p>
          <a:p>
            <a:pPr lvl="1"/>
            <a:r>
              <a:rPr lang="en-US" dirty="0"/>
              <a:t>NGRX Walkthrough with Module Federation</a:t>
            </a:r>
          </a:p>
          <a:p>
            <a:r>
              <a:rPr lang="en-US" dirty="0"/>
              <a:t>Practice some of the current Plays</a:t>
            </a:r>
          </a:p>
          <a:p>
            <a:pPr lvl="1"/>
            <a:r>
              <a:rPr lang="en-US" dirty="0"/>
              <a:t>Exercise: Create Angular Element MFE</a:t>
            </a:r>
          </a:p>
          <a:p>
            <a:pPr lvl="1"/>
            <a:r>
              <a:rPr lang="en-US" dirty="0"/>
              <a:t>Exercise: Loading Angular Element MFE in another application</a:t>
            </a:r>
          </a:p>
          <a:p>
            <a:pPr lvl="1"/>
            <a:r>
              <a:rPr lang="en-US" dirty="0"/>
              <a:t>Exercise: Micro-Frontend Communication</a:t>
            </a:r>
          </a:p>
          <a:p>
            <a:r>
              <a:rPr lang="en-US" dirty="0"/>
              <a:t>Gift Card to Quiz Winner</a:t>
            </a:r>
          </a:p>
          <a:p>
            <a:r>
              <a:rPr lang="en-US" dirty="0"/>
              <a:t>Chat &amp; Collab</a:t>
            </a:r>
          </a:p>
        </p:txBody>
      </p:sp>
    </p:spTree>
    <p:extLst>
      <p:ext uri="{BB962C8B-B14F-4D97-AF65-F5344CB8AC3E}">
        <p14:creationId xmlns:p14="http://schemas.microsoft.com/office/powerpoint/2010/main" val="12919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Workshop Setup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8612" y="1905000"/>
            <a:ext cx="9067801" cy="4267200"/>
          </a:xfrm>
        </p:spPr>
        <p:txBody>
          <a:bodyPr/>
          <a:lstStyle/>
          <a:p>
            <a:r>
              <a:rPr lang="en-US" dirty="0"/>
              <a:t>Join https://ahaslides.com/microng</a:t>
            </a:r>
          </a:p>
          <a:p>
            <a:r>
              <a:rPr lang="en-US" dirty="0"/>
              <a:t>Clone the following repos</a:t>
            </a:r>
          </a:p>
          <a:p>
            <a:pPr lvl="1"/>
            <a:r>
              <a:rPr lang="en-US" dirty="0">
                <a:hlinkClick r:id="rId2"/>
              </a:rPr>
              <a:t>https://github.com/owenmecham/module-federation-2022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4"/>
              </a:rPr>
              <a:t>https://github.com/owenmecham/ngrx-starter-2022</a:t>
            </a:r>
            <a:endParaRPr lang="en-US" dirty="0"/>
          </a:p>
          <a:p>
            <a:r>
              <a:rPr lang="en-US" dirty="0"/>
              <a:t>Install the Angular CLI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-g @angular/cli</a:t>
            </a:r>
          </a:p>
          <a:p>
            <a:r>
              <a:rPr lang="en-US" dirty="0"/>
              <a:t>Install yarn</a:t>
            </a:r>
          </a:p>
          <a:p>
            <a:pPr lvl="1"/>
            <a:r>
              <a:rPr lang="en-US" dirty="0">
                <a:hlinkClick r:id="rId5"/>
              </a:rPr>
              <a:t>https://yarnpkg.com/lang/en/docs/install/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DCA52-8659-9416-9104-E163A7028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200400"/>
            <a:ext cx="3182938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65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012C8-CC29-48A0-530D-863CFF908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1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Micro-Frontend Definition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693F00-6016-719C-8228-C184DF9C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92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Micro-Frontend?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Depends on who you ask?</a:t>
            </a:r>
          </a:p>
        </p:txBody>
      </p:sp>
      <p:pic>
        <p:nvPicPr>
          <p:cNvPr id="15" name="Picture 2" descr="It depends - the definitive guide #ORLY : bag_o_news">
            <a:extLst>
              <a:ext uri="{FF2B5EF4-FFF2-40B4-BE49-F238E27FC236}">
                <a16:creationId xmlns:a16="http://schemas.microsoft.com/office/drawing/2014/main" id="{5223BD9E-ABF7-4499-B514-ACEDE077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447800"/>
            <a:ext cx="3983038" cy="523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EAEF14-1128-09E0-81E4-4EF9DBD7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80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Micro-Frontend?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Loosely Coupled &amp; Highly Cohesive UI Components or Apps</a:t>
            </a:r>
          </a:p>
          <a:p>
            <a:r>
              <a:rPr lang="en-US" dirty="0"/>
              <a:t>Independently Deployable</a:t>
            </a:r>
          </a:p>
          <a:p>
            <a:r>
              <a:rPr lang="en-US" dirty="0"/>
              <a:t>Source Code Isolation</a:t>
            </a:r>
          </a:p>
          <a:p>
            <a:r>
              <a:rPr lang="en-US" dirty="0"/>
              <a:t>Optionally Tech Stack Agnostic</a:t>
            </a:r>
          </a:p>
          <a:p>
            <a:r>
              <a:rPr lang="en-US" dirty="0"/>
              <a:t>The Goal is to enable teams to scale their application without sacrificing developer or user experience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DD0B0-35E8-2603-3FE1-C3E4511E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3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Micro-Frontend?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BC9824-3A78-463D-93D9-FA06529D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25" y="6135007"/>
            <a:ext cx="10240974" cy="1227138"/>
          </a:xfrm>
        </p:spPr>
        <p:txBody>
          <a:bodyPr>
            <a:normAutofit/>
          </a:bodyPr>
          <a:lstStyle/>
          <a:p>
            <a:r>
              <a:rPr lang="en-US" sz="1600" dirty="0"/>
              <a:t>Source: http://micro-frontends.org</a:t>
            </a:r>
          </a:p>
        </p:txBody>
      </p:sp>
      <p:pic>
        <p:nvPicPr>
          <p:cNvPr id="34818" name="Picture 2" descr="Monolithic Frontends">
            <a:extLst>
              <a:ext uri="{FF2B5EF4-FFF2-40B4-BE49-F238E27FC236}">
                <a16:creationId xmlns:a16="http://schemas.microsoft.com/office/drawing/2014/main" id="{92DCAFD3-5159-4225-B9E8-93D5AD4B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4" y="1802274"/>
            <a:ext cx="10810876" cy="42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E2D42-94B5-07C5-23FF-092F11BD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01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Micro-Frontend?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BC9824-3A78-463D-93D9-FA06529D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25" y="6135007"/>
            <a:ext cx="10240974" cy="1227138"/>
          </a:xfrm>
        </p:spPr>
        <p:txBody>
          <a:bodyPr>
            <a:normAutofit/>
          </a:bodyPr>
          <a:lstStyle/>
          <a:p>
            <a:r>
              <a:rPr lang="en-US" sz="1600" dirty="0"/>
              <a:t>Source: http://micro-frontends.org</a:t>
            </a:r>
          </a:p>
        </p:txBody>
      </p:sp>
      <p:pic>
        <p:nvPicPr>
          <p:cNvPr id="37892" name="Picture 4" descr="End-To-End Teams with Micro Frontends">
            <a:extLst>
              <a:ext uri="{FF2B5EF4-FFF2-40B4-BE49-F238E27FC236}">
                <a16:creationId xmlns:a16="http://schemas.microsoft.com/office/drawing/2014/main" id="{1B114307-712D-4129-B64E-CDB34631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83" y="1371518"/>
            <a:ext cx="8316258" cy="47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DCAC52-83BD-239C-C330-2D19C959C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62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Code of Conduct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8612" y="1905000"/>
            <a:ext cx="9067801" cy="42672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https://2022.ng-conf.org/code-of-conduct/</a:t>
            </a:r>
            <a:endParaRPr lang="en-US" dirty="0"/>
          </a:p>
          <a:p>
            <a:r>
              <a:rPr lang="en-US" dirty="0"/>
              <a:t>Report via email at </a:t>
            </a:r>
            <a:r>
              <a:rPr lang="en-US" dirty="0">
                <a:hlinkClick r:id="rId3"/>
              </a:rPr>
              <a:t>info@ng-conf.org</a:t>
            </a:r>
            <a:endParaRPr lang="en-US" dirty="0"/>
          </a:p>
          <a:p>
            <a:r>
              <a:rPr lang="en-US" dirty="0"/>
              <a:t>Avoid Offensive Language</a:t>
            </a:r>
          </a:p>
          <a:p>
            <a:r>
              <a:rPr lang="en-US" dirty="0"/>
              <a:t>Avoid topics and issues that are polarizing</a:t>
            </a:r>
          </a:p>
          <a:p>
            <a:r>
              <a:rPr lang="en-US" dirty="0"/>
              <a:t>Avoid trying to further romantic interests</a:t>
            </a:r>
          </a:p>
          <a:p>
            <a:r>
              <a:rPr lang="en-US" dirty="0"/>
              <a:t>Avoid dishonesty and bullying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57A94D-FB54-4F36-DA14-C48439BCA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200400"/>
            <a:ext cx="3182938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88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Micro-Frontend?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BC9824-3A78-463D-93D9-FA06529D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925" y="6135007"/>
            <a:ext cx="10240974" cy="1227138"/>
          </a:xfrm>
        </p:spPr>
        <p:txBody>
          <a:bodyPr>
            <a:normAutofit/>
          </a:bodyPr>
          <a:lstStyle/>
          <a:p>
            <a:r>
              <a:rPr lang="en-US" sz="1600" dirty="0"/>
              <a:t>Source: http://micro-frontends.org</a:t>
            </a:r>
          </a:p>
        </p:txBody>
      </p:sp>
      <p:pic>
        <p:nvPicPr>
          <p:cNvPr id="37892" name="Picture 4" descr="End-To-End Teams with Micro Frontends">
            <a:extLst>
              <a:ext uri="{FF2B5EF4-FFF2-40B4-BE49-F238E27FC236}">
                <a16:creationId xmlns:a16="http://schemas.microsoft.com/office/drawing/2014/main" id="{1B114307-712D-4129-B64E-CDB346318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83" y="1371518"/>
            <a:ext cx="8316258" cy="476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8791A5-4A9A-4636-961F-EF5289924673}"/>
              </a:ext>
            </a:extLst>
          </p:cNvPr>
          <p:cNvSpPr/>
          <p:nvPr/>
        </p:nvSpPr>
        <p:spPr>
          <a:xfrm>
            <a:off x="2360612" y="3505200"/>
            <a:ext cx="8077200" cy="2496159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API’s and Databases not always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99F01-C8CF-3157-E16B-AA930FB4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04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Enterprise Use Cases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ED91F9-FD36-96E8-FB7F-DC5A017C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50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Exciting News for Micro-Frontends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ADAE7-6CFA-4731-987B-11128104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302" y="1611472"/>
            <a:ext cx="5540220" cy="3635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6683E-5990-1FF8-A627-16146359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95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2862" cy="1325563"/>
          </a:xfrm>
        </p:spPr>
        <p:txBody>
          <a:bodyPr/>
          <a:lstStyle/>
          <a:p>
            <a:r>
              <a:rPr lang="en-US" dirty="0"/>
              <a:t>Functional Areas (Features)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0CA02A-54D2-42B2-B128-1CCF6FF3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001541"/>
            <a:ext cx="8763000" cy="5856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B88DA-16E9-4B8B-8058-D6A7A7AD7C11}"/>
              </a:ext>
            </a:extLst>
          </p:cNvPr>
          <p:cNvSpPr/>
          <p:nvPr/>
        </p:nvSpPr>
        <p:spPr>
          <a:xfrm>
            <a:off x="2284412" y="1440461"/>
            <a:ext cx="7010400" cy="53413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63138-966B-4D6B-9E23-D61677DB8C3D}"/>
              </a:ext>
            </a:extLst>
          </p:cNvPr>
          <p:cNvSpPr/>
          <p:nvPr/>
        </p:nvSpPr>
        <p:spPr>
          <a:xfrm>
            <a:off x="531812" y="2895600"/>
            <a:ext cx="1752600" cy="304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76D6D6-5381-03AE-BCBF-9D0A20F6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5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2862" cy="1325563"/>
          </a:xfrm>
        </p:spPr>
        <p:txBody>
          <a:bodyPr/>
          <a:lstStyle/>
          <a:p>
            <a:r>
              <a:rPr lang="en-US" dirty="0"/>
              <a:t>Functional Areas (Features)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6827BC-DAC4-4C78-B754-A4B5928B2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012" y="1524000"/>
            <a:ext cx="6247032" cy="4351338"/>
          </a:xfrm>
        </p:spPr>
        <p:txBody>
          <a:bodyPr>
            <a:normAutofit/>
          </a:bodyPr>
          <a:lstStyle/>
          <a:p>
            <a:r>
              <a:rPr lang="en-US" dirty="0"/>
              <a:t>Frontend and APIs deploy together</a:t>
            </a:r>
          </a:p>
          <a:p>
            <a:r>
              <a:rPr lang="en-US" dirty="0"/>
              <a:t>Features align with Bounded Context</a:t>
            </a:r>
          </a:p>
          <a:p>
            <a:r>
              <a:rPr lang="en-US" dirty="0"/>
              <a:t>Once added to the App Shell, can be updated at any time </a:t>
            </a:r>
          </a:p>
          <a:p>
            <a:r>
              <a:rPr lang="en-US" dirty="0"/>
              <a:t>Can contain other Micro Frontends*</a:t>
            </a:r>
          </a:p>
          <a:p>
            <a:pPr lvl="1"/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0CA02A-54D2-42B2-B128-1CCF6FF3B5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828800"/>
            <a:ext cx="4316305" cy="2884659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6C9EB41-76AB-42C0-ABDD-1DC5784A6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898508"/>
            <a:ext cx="4733114" cy="28709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536EE3-FBFE-6BD9-476B-99098F8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1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2862" cy="1325563"/>
          </a:xfrm>
        </p:spPr>
        <p:txBody>
          <a:bodyPr/>
          <a:lstStyle/>
          <a:p>
            <a:r>
              <a:rPr lang="en-US" dirty="0"/>
              <a:t>Functional Areas Nested MFE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0CA02A-54D2-42B2-B128-1CCF6FF3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001541"/>
            <a:ext cx="8763000" cy="58564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1D5E6-66C9-4D36-A224-EB8952E0A0AA}"/>
              </a:ext>
            </a:extLst>
          </p:cNvPr>
          <p:cNvSpPr/>
          <p:nvPr/>
        </p:nvSpPr>
        <p:spPr>
          <a:xfrm>
            <a:off x="8075612" y="3733800"/>
            <a:ext cx="838200" cy="2286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1E5438-C2D0-4FE5-9499-D9C780188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64" y="1001541"/>
            <a:ext cx="8763000" cy="58690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E642B8-6A01-4D40-9530-FDC3157B22F8}"/>
              </a:ext>
            </a:extLst>
          </p:cNvPr>
          <p:cNvSpPr/>
          <p:nvPr/>
        </p:nvSpPr>
        <p:spPr>
          <a:xfrm>
            <a:off x="1446212" y="1325563"/>
            <a:ext cx="7010400" cy="515143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D998D-BB52-6DDD-6A4C-0C8AE1D9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1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F0D64-00DA-4445-AF9D-AF6256194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34" y="1066800"/>
            <a:ext cx="7353693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65314"/>
            <a:ext cx="10512862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Full Applications Swapped with Route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AFA73F-7F6D-4EB1-B66E-C14E4E1D4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412" y="1524000"/>
            <a:ext cx="3352800" cy="4351338"/>
          </a:xfrm>
        </p:spPr>
        <p:txBody>
          <a:bodyPr>
            <a:normAutofit/>
          </a:bodyPr>
          <a:lstStyle/>
          <a:p>
            <a:r>
              <a:rPr lang="en-US" dirty="0"/>
              <a:t>Full Angular App</a:t>
            </a:r>
          </a:p>
          <a:p>
            <a:r>
              <a:rPr lang="en-US" dirty="0"/>
              <a:t>Roll your own or Single-Spa approach</a:t>
            </a:r>
          </a:p>
          <a:p>
            <a:r>
              <a:rPr lang="en-US" dirty="0"/>
              <a:t>Bootstraps the app on route change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B88DA-16E9-4B8B-8058-D6A7A7AD7C11}"/>
              </a:ext>
            </a:extLst>
          </p:cNvPr>
          <p:cNvSpPr/>
          <p:nvPr/>
        </p:nvSpPr>
        <p:spPr>
          <a:xfrm>
            <a:off x="901034" y="1828799"/>
            <a:ext cx="7326978" cy="50292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2F388-3C11-46B9-A5A7-EBFAF4FADF4E}"/>
              </a:ext>
            </a:extLst>
          </p:cNvPr>
          <p:cNvSpPr txBox="1"/>
          <p:nvPr/>
        </p:nvSpPr>
        <p:spPr>
          <a:xfrm>
            <a:off x="8790290" y="5406170"/>
            <a:ext cx="2589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Manfred Steyer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D0CAB3-050B-40CC-AB91-BA64780B9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65" y="25486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4BE0C-43D4-2C1C-3328-EEF8502C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30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6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4B5DE0-B700-44A7-BF4B-8AA6D1876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138733"/>
            <a:ext cx="8454204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2862" cy="1325563"/>
          </a:xfrm>
        </p:spPr>
        <p:txBody>
          <a:bodyPr/>
          <a:lstStyle/>
          <a:p>
            <a:r>
              <a:rPr lang="en-US" dirty="0"/>
              <a:t>Composed Micro-Frontends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9EE3C0-926F-42BE-93FE-6829B5421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9816" y="1825625"/>
            <a:ext cx="3128196" cy="4351338"/>
          </a:xfrm>
        </p:spPr>
        <p:txBody>
          <a:bodyPr>
            <a:normAutofit/>
          </a:bodyPr>
          <a:lstStyle/>
          <a:p>
            <a:r>
              <a:rPr lang="en-US" dirty="0"/>
              <a:t>Legacy Application Modernization</a:t>
            </a:r>
          </a:p>
          <a:p>
            <a:r>
              <a:rPr lang="en-US" dirty="0"/>
              <a:t>Green-Field App</a:t>
            </a:r>
          </a:p>
          <a:p>
            <a:r>
              <a:rPr lang="en-US" dirty="0"/>
              <a:t>Need to have a strategy for dependencies</a:t>
            </a:r>
          </a:p>
          <a:p>
            <a:pPr lvl="1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EB88DA-16E9-4B8B-8058-D6A7A7AD7C11}"/>
              </a:ext>
            </a:extLst>
          </p:cNvPr>
          <p:cNvSpPr/>
          <p:nvPr/>
        </p:nvSpPr>
        <p:spPr>
          <a:xfrm>
            <a:off x="1975616" y="3200400"/>
            <a:ext cx="6785796" cy="132556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63138-966B-4D6B-9E23-D61677DB8C3D}"/>
              </a:ext>
            </a:extLst>
          </p:cNvPr>
          <p:cNvSpPr/>
          <p:nvPr/>
        </p:nvSpPr>
        <p:spPr>
          <a:xfrm>
            <a:off x="2006684" y="4724399"/>
            <a:ext cx="6785795" cy="212933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B72E4-9857-458D-B1C6-4F532A9560E1}"/>
              </a:ext>
            </a:extLst>
          </p:cNvPr>
          <p:cNvSpPr/>
          <p:nvPr/>
        </p:nvSpPr>
        <p:spPr>
          <a:xfrm>
            <a:off x="1975616" y="2268583"/>
            <a:ext cx="6861996" cy="304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89B868-76FE-05CD-F64B-C082C067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693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6" grpId="0" animBg="1"/>
      <p:bldP spid="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A7F141-8156-2231-1900-933E7AC7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3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Implementation Options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5586CE-4E71-911E-7047-057EC731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84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Micro-Frontend Playbook</a:t>
            </a:r>
          </a:p>
        </p:txBody>
      </p:sp>
      <p:pic>
        <p:nvPicPr>
          <p:cNvPr id="1026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D4A31CA0-3FDC-4246-ACF7-B28F321AC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869" r="2069" b="2201"/>
          <a:stretch/>
        </p:blipFill>
        <p:spPr bwMode="auto">
          <a:xfrm>
            <a:off x="6780212" y="228599"/>
            <a:ext cx="51816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BCB940-77CF-6A82-4C5C-8F2A20F2E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iFrames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Isolation of Apps</a:t>
            </a:r>
          </a:p>
          <a:p>
            <a:r>
              <a:rPr lang="en-US" dirty="0"/>
              <a:t>Communicate between iframes with </a:t>
            </a:r>
            <a:r>
              <a:rPr lang="en-US" dirty="0" err="1"/>
              <a:t>Window.postMessage</a:t>
            </a:r>
            <a:r>
              <a:rPr lang="en-US" dirty="0"/>
              <a:t>()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C3E1F3-7A03-4562-BB55-56290D3DA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" y="2895600"/>
            <a:ext cx="6201640" cy="3524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B3C94-BA0D-4D1F-9A62-1BB5E523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815" y="3262656"/>
            <a:ext cx="5744377" cy="3057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1B534F-1E2B-EF7D-C5C6-D38D298D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9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555C1F-9195-4AB8-B1CD-2FAD3D61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855" y="1805587"/>
            <a:ext cx="4096322" cy="48012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nginx</a:t>
            </a:r>
            <a:r>
              <a:rPr lang="en-US" dirty="0"/>
              <a:t> solution demonstrated by </a:t>
            </a:r>
            <a:r>
              <a:rPr lang="en-US" dirty="0" err="1"/>
              <a:t>Bachina</a:t>
            </a:r>
            <a:r>
              <a:rPr lang="en-US" dirty="0"/>
              <a:t> Labs</a:t>
            </a:r>
          </a:p>
          <a:p>
            <a:r>
              <a:rPr lang="en-US" dirty="0"/>
              <a:t>Hard refresh on navigation</a:t>
            </a:r>
          </a:p>
        </p:txBody>
      </p:sp>
      <p:pic>
        <p:nvPicPr>
          <p:cNvPr id="41986" name="Picture 2" descr="Image for post">
            <a:extLst>
              <a:ext uri="{FF2B5EF4-FFF2-40B4-BE49-F238E27FC236}">
                <a16:creationId xmlns:a16="http://schemas.microsoft.com/office/drawing/2014/main" id="{6850A38B-7F0F-4F48-AA95-4B6447A0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3615983"/>
            <a:ext cx="6323013" cy="2556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23F128-C77D-EDA0-23BF-2DDFD427A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41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0687EF-1A12-4F20-9C8D-9677501D2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Bit.dev</a:t>
            </a:r>
            <a:endParaRPr lang="en-US" dirty="0"/>
          </a:p>
          <a:p>
            <a:r>
              <a:rPr lang="en-US" dirty="0"/>
              <a:t>Single SPA or </a:t>
            </a:r>
            <a:r>
              <a:rPr lang="en-US" dirty="0" err="1"/>
              <a:t>Qiankun</a:t>
            </a:r>
            <a:endParaRPr lang="en-US" dirty="0"/>
          </a:p>
          <a:p>
            <a:r>
              <a:rPr lang="en-US" dirty="0" err="1"/>
              <a:t>SystemJS</a:t>
            </a:r>
            <a:r>
              <a:rPr lang="en-US" dirty="0"/>
              <a:t> – Roll your own module orchestrator</a:t>
            </a:r>
          </a:p>
          <a:p>
            <a:r>
              <a:rPr lang="en-US" dirty="0" err="1"/>
              <a:t>Piral</a:t>
            </a:r>
            <a:endParaRPr lang="en-US" dirty="0"/>
          </a:p>
          <a:p>
            <a:r>
              <a:rPr lang="en-US" dirty="0"/>
              <a:t>Open Components</a:t>
            </a:r>
          </a:p>
          <a:p>
            <a:r>
              <a:rPr lang="en-US" dirty="0"/>
              <a:t>Luigi</a:t>
            </a:r>
          </a:p>
          <a:p>
            <a:r>
              <a:rPr lang="en-US" dirty="0"/>
              <a:t>Mosaic</a:t>
            </a:r>
          </a:p>
          <a:p>
            <a:r>
              <a:rPr lang="en-US" dirty="0"/>
              <a:t>Puzzle.js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914F3-5ECF-F86D-AE39-4AC6C0764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330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Pros and Cons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827291-EB5E-163A-D1CD-11CD8C9F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47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Micro-Frontends?</a:t>
            </a:r>
          </a:p>
        </p:txBody>
      </p:sp>
      <p:pic>
        <p:nvPicPr>
          <p:cNvPr id="38916" name="Picture 4" descr="Build Measure Learn - Why The Lean Startup Loop is Backwards">
            <a:extLst>
              <a:ext uri="{FF2B5EF4-FFF2-40B4-BE49-F238E27FC236}">
                <a16:creationId xmlns:a16="http://schemas.microsoft.com/office/drawing/2014/main" id="{E8C26A09-BE38-4367-A95B-77AAC9C96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719" y="1644649"/>
            <a:ext cx="7905386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The Lean Startup Book Review - Agile Velocity">
            <a:extLst>
              <a:ext uri="{FF2B5EF4-FFF2-40B4-BE49-F238E27FC236}">
                <a16:creationId xmlns:a16="http://schemas.microsoft.com/office/drawing/2014/main" id="{1A4B8098-DA04-4D05-BC0E-537C295A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2063335"/>
            <a:ext cx="1816461" cy="273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The DevOps Handbook: How to Create World-Class Agility, Reliability, and  Security in Technology Organizations: Kim, Gene, Debois, Patrick, Willis,  John, Humble, Jez, Allspaw, John: 9781942788003: Amazon.com: Books">
            <a:extLst>
              <a:ext uri="{FF2B5EF4-FFF2-40B4-BE49-F238E27FC236}">
                <a16:creationId xmlns:a16="http://schemas.microsoft.com/office/drawing/2014/main" id="{2D84CE96-5856-4DD4-B6FE-F6F9C575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05" y="1912561"/>
            <a:ext cx="1981200" cy="303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F3E67D-EC4A-40AC-3D2D-6E4C68FE9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8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tadium with a building in the background&#10;&#10;Description automatically generated">
            <a:extLst>
              <a:ext uri="{FF2B5EF4-FFF2-40B4-BE49-F238E27FC236}">
                <a16:creationId xmlns:a16="http://schemas.microsoft.com/office/drawing/2014/main" id="{5028290A-3996-48A7-A574-49139BAD1FB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966913" y="1825625"/>
            <a:ext cx="8255000" cy="46434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127AA4-AB3A-4DE8-8F2F-16E73432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Startups Can Exist Within Large Corporations</a:t>
            </a:r>
          </a:p>
        </p:txBody>
      </p:sp>
      <p:pic>
        <p:nvPicPr>
          <p:cNvPr id="8" name="Content Placeholder 6" descr="A stadium with a building in the background&#10;&#10;Description automatically generated">
            <a:extLst>
              <a:ext uri="{FF2B5EF4-FFF2-40B4-BE49-F238E27FC236}">
                <a16:creationId xmlns:a16="http://schemas.microsoft.com/office/drawing/2014/main" id="{3627D4B6-9C31-4738-AA4C-4C774E741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399" y="1827100"/>
            <a:ext cx="8250027" cy="4640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0B62E0-B5BF-47F5-B8DF-7477D3A1BAB2}"/>
              </a:ext>
            </a:extLst>
          </p:cNvPr>
          <p:cNvSpPr txBox="1"/>
          <p:nvPr/>
        </p:nvSpPr>
        <p:spPr>
          <a:xfrm>
            <a:off x="2805223" y="5216993"/>
            <a:ext cx="1908984" cy="46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99"/>
              <a:t>Simulcast+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93BB8-1B7F-47FE-AAA3-5E95514273BF}"/>
              </a:ext>
            </a:extLst>
          </p:cNvPr>
          <p:cNvSpPr txBox="1"/>
          <p:nvPr/>
        </p:nvSpPr>
        <p:spPr>
          <a:xfrm>
            <a:off x="4523010" y="4537107"/>
            <a:ext cx="1908984" cy="46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99" err="1"/>
              <a:t>AutoHawk</a:t>
            </a:r>
            <a:endParaRPr lang="en-US" sz="2399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EE507-AB56-4B78-9EFD-67534CE09DBC}"/>
              </a:ext>
            </a:extLst>
          </p:cNvPr>
          <p:cNvSpPr txBox="1"/>
          <p:nvPr/>
        </p:nvSpPr>
        <p:spPr>
          <a:xfrm>
            <a:off x="7190726" y="4913003"/>
            <a:ext cx="2533364" cy="46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99"/>
              <a:t>Smart Seller Recon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1A127-E337-4C09-81E5-5B373BC5B8F3}"/>
              </a:ext>
            </a:extLst>
          </p:cNvPr>
          <p:cNvSpPr txBox="1"/>
          <p:nvPr/>
        </p:nvSpPr>
        <p:spPr>
          <a:xfrm>
            <a:off x="5604470" y="3655846"/>
            <a:ext cx="1908984" cy="46153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399"/>
              <a:t>AMP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66F6FD-7FF5-437E-980C-AB78E3D215B0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584949" y="4537108"/>
            <a:ext cx="174766" cy="679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66A6C0-ADE0-4800-85E2-58883E46C984}"/>
              </a:ext>
            </a:extLst>
          </p:cNvPr>
          <p:cNvCxnSpPr/>
          <p:nvPr/>
        </p:nvCxnSpPr>
        <p:spPr>
          <a:xfrm flipH="1" flipV="1">
            <a:off x="4714206" y="3902003"/>
            <a:ext cx="758733" cy="6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F69745-094A-462F-8145-E067FA8E6204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5753843" y="3053239"/>
            <a:ext cx="805119" cy="602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9C6029-FF97-458B-9984-B96356CC67AB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8236420" y="3549993"/>
            <a:ext cx="220988" cy="136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3F5CBC-FDF1-7FDD-D1AE-9DD66CF0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99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for post">
            <a:extLst>
              <a:ext uri="{FF2B5EF4-FFF2-40B4-BE49-F238E27FC236}">
                <a16:creationId xmlns:a16="http://schemas.microsoft.com/office/drawing/2014/main" id="{ECD24664-A86F-4C22-9B61-DE023022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12188825" cy="67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28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use Micro-Frontends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Fewer lines of code in each solution</a:t>
            </a:r>
          </a:p>
          <a:p>
            <a:r>
              <a:rPr lang="en-US" dirty="0"/>
              <a:t>Team Autonomy of tech stack</a:t>
            </a:r>
          </a:p>
          <a:p>
            <a:r>
              <a:rPr lang="en-US" dirty="0"/>
              <a:t>Streamlined Deployment</a:t>
            </a:r>
          </a:p>
          <a:p>
            <a:r>
              <a:rPr lang="en-US" dirty="0"/>
              <a:t>Focused unit testing </a:t>
            </a:r>
          </a:p>
          <a:p>
            <a:r>
              <a:rPr lang="en-US" dirty="0"/>
              <a:t>Teams can upgrade frameworks whenever they want </a:t>
            </a:r>
          </a:p>
          <a:p>
            <a:pPr lvl="1"/>
            <a:r>
              <a:rPr lang="en-US" i="1" dirty="0"/>
              <a:t>(See also Pitfalls)</a:t>
            </a:r>
          </a:p>
          <a:p>
            <a:r>
              <a:rPr lang="en-US" dirty="0"/>
              <a:t>Encourages a DevOps mindset</a:t>
            </a:r>
          </a:p>
          <a:p>
            <a:pPr lvl="1"/>
            <a:r>
              <a:rPr lang="en-US" dirty="0"/>
              <a:t>CI/CD pipelines, Infrastructure as Code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59F0A-D8BE-91C1-A8E0-688D6CCD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0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Upgrades</a:t>
            </a:r>
          </a:p>
          <a:p>
            <a:pPr lvl="1"/>
            <a:r>
              <a:rPr lang="en-US" dirty="0"/>
              <a:t>You have a 1:1 ratio of repo to solution (Talk about alternative architectures)</a:t>
            </a:r>
          </a:p>
          <a:p>
            <a:r>
              <a:rPr lang="en-US" dirty="0"/>
              <a:t>Inverse relationship between bundle size and framework independence in @angular/element based MFEs</a:t>
            </a:r>
          </a:p>
          <a:p>
            <a:r>
              <a:rPr lang="en-US" dirty="0"/>
              <a:t>Learning Curve / Increased Complexity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32E9E-4513-239F-8C6B-297E61CC7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9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F9234-CEB6-F937-7EA5-8F0992224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6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a Playbook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6AF7D4-919B-40DE-965E-B29FF85DB918}"/>
              </a:ext>
            </a:extLst>
          </p:cNvPr>
          <p:cNvSpPr/>
          <p:nvPr/>
        </p:nvSpPr>
        <p:spPr>
          <a:xfrm>
            <a:off x="4189412" y="4191000"/>
            <a:ext cx="77708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Roboto"/>
              </a:rPr>
              <a:t>The </a:t>
            </a:r>
            <a:r>
              <a:rPr lang="en-US" sz="2800" b="1" i="1" dirty="0">
                <a:latin typeface="Roboto"/>
              </a:rPr>
              <a:t>playbook</a:t>
            </a:r>
            <a:r>
              <a:rPr lang="en-US" sz="2800" i="1" dirty="0">
                <a:latin typeface="Roboto"/>
              </a:rPr>
              <a:t> helps the team visualize targets, understand the continuous improvement model, and know what is needed to achieve goals and be successful</a:t>
            </a:r>
            <a:endParaRPr lang="en-US" sz="2800" i="1" dirty="0"/>
          </a:p>
        </p:txBody>
      </p:sp>
      <p:pic>
        <p:nvPicPr>
          <p:cNvPr id="20482" name="Picture 2" descr="Drucker Playbook for the Public Sector * Drucker Institute">
            <a:extLst>
              <a:ext uri="{FF2B5EF4-FFF2-40B4-BE49-F238E27FC236}">
                <a16:creationId xmlns:a16="http://schemas.microsoft.com/office/drawing/2014/main" id="{4C9CD602-670D-4E95-9C2F-B488752B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1905000"/>
            <a:ext cx="341586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4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905000"/>
            <a:ext cx="9448799" cy="2667000"/>
          </a:xfrm>
        </p:spPr>
        <p:txBody>
          <a:bodyPr/>
          <a:lstStyle/>
          <a:p>
            <a:r>
              <a:rPr lang="en-US" sz="4400" dirty="0"/>
              <a:t>Should I use a Micro Frontend?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B5366-290C-7E64-7F5F-691C4520C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DBF94-3D59-4200-AD8E-DA697021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5561229"/>
            <a:ext cx="10361832" cy="61573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3"/>
              </a:rPr>
              <a:t>https://www.angulararchitects.io/aktuelles/a-software-architects-approach-towards/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DCE3E-961E-481F-A879-6D129AE0C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212" y="1690689"/>
            <a:ext cx="8555225" cy="3659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A759E1-7FAF-472A-8584-20C77F609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982" y="2104864"/>
            <a:ext cx="2333183" cy="310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2AC1AC-6000-2F6B-1380-AC9000C0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0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0FECC-2E5A-4391-BF5E-E0EC6F9D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595"/>
            <a:ext cx="12188825" cy="4466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Framework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72D957-AF67-44C4-B535-F2A14795508A}"/>
              </a:ext>
            </a:extLst>
          </p:cNvPr>
          <p:cNvSpPr/>
          <p:nvPr/>
        </p:nvSpPr>
        <p:spPr>
          <a:xfrm>
            <a:off x="608012" y="2438400"/>
            <a:ext cx="7162800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3A7A76-85FC-4698-88B2-606B36CB3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917" y="2101084"/>
            <a:ext cx="3019846" cy="394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ED260-8DDE-7422-4C06-7C9D1DC5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96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DBF94-3D59-4200-AD8E-DA697021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805587"/>
            <a:ext cx="10361832" cy="4371376"/>
          </a:xfrm>
        </p:spPr>
        <p:txBody>
          <a:bodyPr>
            <a:normAutofit/>
          </a:bodyPr>
          <a:lstStyle/>
          <a:p>
            <a:r>
              <a:rPr lang="en-US" dirty="0"/>
              <a:t>If you don’t need </a:t>
            </a:r>
          </a:p>
          <a:p>
            <a:pPr lvl="1"/>
            <a:r>
              <a:rPr lang="en-US" dirty="0"/>
              <a:t>Independent Builds and Deployments</a:t>
            </a:r>
          </a:p>
          <a:p>
            <a:pPr lvl="1"/>
            <a:r>
              <a:rPr lang="en-US" dirty="0"/>
              <a:t>Source code isolation</a:t>
            </a:r>
          </a:p>
          <a:p>
            <a:pPr lvl="1"/>
            <a:r>
              <a:rPr lang="en-US" dirty="0"/>
              <a:t>Mixed tech stacks</a:t>
            </a:r>
          </a:p>
          <a:p>
            <a:r>
              <a:rPr lang="en-US" dirty="0"/>
              <a:t>Then you are better off choosing a different web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E4EA7-A951-0B66-849B-7D269B2E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154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66 Phillips Head Screwdriver Stock Photos, Pictures &amp; Royalty-Free Images  - iStock">
            <a:extLst>
              <a:ext uri="{FF2B5EF4-FFF2-40B4-BE49-F238E27FC236}">
                <a16:creationId xmlns:a16="http://schemas.microsoft.com/office/drawing/2014/main" id="{26A7903F-D2B3-40EA-ACAA-3F89B9750E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4"/>
          <a:stretch/>
        </p:blipFill>
        <p:spPr bwMode="auto">
          <a:xfrm>
            <a:off x="20" y="1282"/>
            <a:ext cx="12188805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299217-3A51-4EC5-9F88-C06299469D5C}"/>
              </a:ext>
            </a:extLst>
          </p:cNvPr>
          <p:cNvSpPr txBox="1"/>
          <p:nvPr/>
        </p:nvSpPr>
        <p:spPr>
          <a:xfrm>
            <a:off x="3884612" y="228600"/>
            <a:ext cx="8458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Choose the right architecture for the solution,</a:t>
            </a:r>
          </a:p>
          <a:p>
            <a:r>
              <a:rPr lang="en-US" sz="2800" dirty="0">
                <a:latin typeface="Arial Rounded MT Bold" panose="020F0704030504030204" pitchFamily="34" charset="0"/>
              </a:rPr>
              <a:t>Don’t try to make all solutions fit into the same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4915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93C7F-07E3-BAE9-A4EB-557D7550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53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Micro-Frontends &amp; </a:t>
            </a:r>
            <a:r>
              <a:rPr lang="en-US" sz="4400" dirty="0" err="1"/>
              <a:t>Monorepos</a:t>
            </a:r>
            <a:endParaRPr lang="en-US" sz="4400" dirty="0"/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E51E92-62F4-0BFC-92FB-AC64F2C6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48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Monorepo</a:t>
            </a:r>
            <a:r>
              <a:rPr lang="en-US" dirty="0"/>
              <a:t>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DBF94-3D59-4200-AD8E-DA697021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805587"/>
            <a:ext cx="10361832" cy="4371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Code Isolation Required?</a:t>
            </a:r>
          </a:p>
          <a:p>
            <a:pPr lvl="1"/>
            <a:r>
              <a:rPr lang="en-US" dirty="0"/>
              <a:t>Victor </a:t>
            </a:r>
            <a:r>
              <a:rPr lang="en-US" dirty="0" err="1"/>
              <a:t>Savkin</a:t>
            </a:r>
            <a:r>
              <a:rPr lang="en-US" dirty="0"/>
              <a:t> wrote about using Git Submodules, but you lose many of the benefits of the </a:t>
            </a:r>
            <a:r>
              <a:rPr lang="en-US" dirty="0" err="1"/>
              <a:t>Monorepos</a:t>
            </a:r>
            <a:r>
              <a:rPr lang="en-US" dirty="0"/>
              <a:t> like dependency checks</a:t>
            </a:r>
          </a:p>
          <a:p>
            <a:pPr lvl="1"/>
            <a:r>
              <a:rPr lang="en-US" dirty="0"/>
              <a:t>Dependency Checks via linting rules</a:t>
            </a:r>
          </a:p>
          <a:p>
            <a:r>
              <a:rPr lang="en-US" dirty="0"/>
              <a:t>Incremental Builds</a:t>
            </a:r>
          </a:p>
          <a:p>
            <a:r>
              <a:rPr lang="en-US" dirty="0" err="1"/>
              <a:t>Nx</a:t>
            </a:r>
            <a:r>
              <a:rPr lang="en-US" dirty="0"/>
              <a:t> supports more than Angular</a:t>
            </a:r>
          </a:p>
          <a:p>
            <a:r>
              <a:rPr lang="en-US" dirty="0"/>
              <a:t>IMO: this decision is driven more by company culture and team topology than any other factor</a:t>
            </a:r>
          </a:p>
          <a:p>
            <a:r>
              <a:rPr lang="en-US" dirty="0"/>
              <a:t>Seeing individual teams create </a:t>
            </a:r>
            <a:r>
              <a:rPr lang="en-US" dirty="0" err="1"/>
              <a:t>monorepos</a:t>
            </a:r>
            <a:r>
              <a:rPr lang="en-US" dirty="0"/>
              <a:t> that contain the MFEs for the products within their domains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05802-08E9-3C61-D365-036252F87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8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Monorepo</a:t>
            </a:r>
            <a:r>
              <a:rPr lang="en-US" dirty="0"/>
              <a:t> Considerations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0DBF94-3D59-4200-AD8E-DA6970211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2" y="1805587"/>
            <a:ext cx="10361832" cy="4371376"/>
          </a:xfrm>
        </p:spPr>
        <p:txBody>
          <a:bodyPr>
            <a:normAutofit/>
          </a:bodyPr>
          <a:lstStyle/>
          <a:p>
            <a:r>
              <a:rPr lang="en-US" dirty="0" err="1"/>
              <a:t>Monorepos</a:t>
            </a:r>
            <a:r>
              <a:rPr lang="en-US" dirty="0"/>
              <a:t> and Micro-Frontends 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AF5E1-F46F-4DB5-8825-0D6EBD0D5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1703941"/>
            <a:ext cx="4717943" cy="4686699"/>
          </a:xfrm>
          <a:prstGeom prst="rect">
            <a:avLst/>
          </a:prstGeom>
        </p:spPr>
      </p:pic>
      <p:pic>
        <p:nvPicPr>
          <p:cNvPr id="9" name="Picture 2" descr="Superhero | Year on Reel">
            <a:extLst>
              <a:ext uri="{FF2B5EF4-FFF2-40B4-BE49-F238E27FC236}">
                <a16:creationId xmlns:a16="http://schemas.microsoft.com/office/drawing/2014/main" id="{41EB3ADA-DEB6-4EBE-AEA7-B445B017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24" y="2380516"/>
            <a:ext cx="3697177" cy="103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127162">
            <a:hlinkClick r:id="" action="ppaction://media"/>
            <a:extLst>
              <a:ext uri="{FF2B5EF4-FFF2-40B4-BE49-F238E27FC236}">
                <a16:creationId xmlns:a16="http://schemas.microsoft.com/office/drawing/2014/main" id="{F29BD8C5-5AFD-4701-BD35-EC6E4E7D4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2012" y="6858000"/>
            <a:ext cx="609600" cy="60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C51146-7B5E-2EA0-A2DC-32EEAA2A8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06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0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The Application Shell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345716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Roles and Responsibilities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7FC76-9127-6397-402D-D81890388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69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Utah vs BYU Rivalry Game 2018</a:t>
            </a:r>
          </a:p>
        </p:txBody>
      </p:sp>
      <p:pic>
        <p:nvPicPr>
          <p:cNvPr id="5" name="Picture 4" descr="A football player on a field&#10;&#10;Description automatically generated">
            <a:extLst>
              <a:ext uri="{FF2B5EF4-FFF2-40B4-BE49-F238E27FC236}">
                <a16:creationId xmlns:a16="http://schemas.microsoft.com/office/drawing/2014/main" id="{460911F4-EA3F-41BB-AE26-35DFFAD55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" r="2" b="24320"/>
          <a:stretch/>
        </p:blipFill>
        <p:spPr>
          <a:xfrm>
            <a:off x="1522413" y="1905000"/>
            <a:ext cx="4419599" cy="4267200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/>
          <a:lstStyle/>
          <a:p>
            <a:r>
              <a:rPr lang="en-US" dirty="0"/>
              <a:t>Utah Unbeaten Since 2010</a:t>
            </a:r>
          </a:p>
          <a:p>
            <a:r>
              <a:rPr lang="en-US" dirty="0"/>
              <a:t>Fierce Rivalry</a:t>
            </a:r>
          </a:p>
        </p:txBody>
      </p:sp>
    </p:spTree>
    <p:extLst>
      <p:ext uri="{BB962C8B-B14F-4D97-AF65-F5344CB8AC3E}">
        <p14:creationId xmlns:p14="http://schemas.microsoft.com/office/powerpoint/2010/main" val="54646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The App Shell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Authentication</a:t>
            </a:r>
          </a:p>
          <a:p>
            <a:pPr lvl="1"/>
            <a:r>
              <a:rPr lang="en-US" dirty="0"/>
              <a:t>Interceptors and Auth Functions should be bundled in an </a:t>
            </a:r>
            <a:r>
              <a:rPr lang="en-US" dirty="0" err="1"/>
              <a:t>npm</a:t>
            </a:r>
            <a:r>
              <a:rPr lang="en-US" dirty="0"/>
              <a:t> package or shared lib</a:t>
            </a:r>
          </a:p>
          <a:p>
            <a:r>
              <a:rPr lang="en-US" dirty="0"/>
              <a:t>Navigation</a:t>
            </a:r>
          </a:p>
          <a:p>
            <a:pPr lvl="1"/>
            <a:r>
              <a:rPr lang="en-US" dirty="0"/>
              <a:t>Router strategy can impact architecture </a:t>
            </a:r>
          </a:p>
          <a:p>
            <a:r>
              <a:rPr lang="en-US" dirty="0"/>
              <a:t>Notifications &amp; Error Handling</a:t>
            </a:r>
          </a:p>
          <a:p>
            <a:r>
              <a:rPr lang="en-US" dirty="0"/>
              <a:t>Application Metric Tracking</a:t>
            </a:r>
          </a:p>
          <a:p>
            <a:pPr lvl="1"/>
            <a:r>
              <a:rPr lang="en-US" dirty="0"/>
              <a:t>Google Analytics, AppInsights,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Locale selection</a:t>
            </a:r>
          </a:p>
          <a:p>
            <a:r>
              <a:rPr lang="en-US" dirty="0"/>
              <a:t>Event and Command based messaging</a:t>
            </a:r>
          </a:p>
          <a:p>
            <a:r>
              <a:rPr lang="en-US" dirty="0"/>
              <a:t>Should be as light weight as possible and load quickly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2466" name="Picture 2" descr="Press &amp; Media Resources - Auth0">
            <a:extLst>
              <a:ext uri="{FF2B5EF4-FFF2-40B4-BE49-F238E27FC236}">
                <a16:creationId xmlns:a16="http://schemas.microsoft.com/office/drawing/2014/main" id="{7C766E6D-0893-4ADF-BF90-40991AF9B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2786062"/>
            <a:ext cx="35718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772AEB-0443-445A-813E-D75AF38B1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45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FF35C-AD17-B234-C825-BBB8B87C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3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Micro-Frontend Communication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393620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App Shell &amp; Inter-Component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E96AB-9E10-232D-8501-BCCD9C64C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2900" dirty="0"/>
            </a:br>
            <a:r>
              <a:rPr lang="en-US" sz="2900" dirty="0"/>
              <a:t>Communication Patterns</a:t>
            </a:r>
            <a:br>
              <a:rPr lang="en-US" sz="2900" dirty="0"/>
            </a:br>
            <a:endParaRPr lang="en-US" sz="2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929384"/>
            <a:ext cx="10512862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 DOM is the API</a:t>
            </a:r>
          </a:p>
          <a:p>
            <a:pPr lvl="1"/>
            <a:r>
              <a:rPr lang="en-US" sz="2200" dirty="0" err="1"/>
              <a:t>CustomEvents</a:t>
            </a:r>
            <a:r>
              <a:rPr lang="en-US" sz="2200" dirty="0"/>
              <a:t> and Event Listeners</a:t>
            </a:r>
          </a:p>
          <a:p>
            <a:r>
              <a:rPr lang="en-US" sz="2200" dirty="0"/>
              <a:t>Some abstraction available with </a:t>
            </a:r>
            <a:r>
              <a:rPr lang="en-US" sz="2200" dirty="0" err="1"/>
              <a:t>Eev</a:t>
            </a:r>
            <a:endParaRPr lang="en-US" sz="2200" dirty="0"/>
          </a:p>
          <a:p>
            <a:r>
              <a:rPr lang="en-US" sz="2200" dirty="0"/>
              <a:t>Unidirectional Communication Flow</a:t>
            </a:r>
          </a:p>
          <a:p>
            <a:pPr lvl="1"/>
            <a:r>
              <a:rPr lang="en-US" sz="2200" dirty="0"/>
              <a:t>Redux Pattern</a:t>
            </a:r>
          </a:p>
          <a:p>
            <a:pPr lvl="1"/>
            <a:r>
              <a:rPr lang="en-US" sz="2200" dirty="0"/>
              <a:t>Avoid coupling components to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191B7-A972-0521-0DD2-0DAD1C2D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74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Communication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D92D84-A332-4730-8A86-4EB69EC35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12" y="1528497"/>
            <a:ext cx="7163800" cy="3801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15CB64-1E19-4704-9A7F-34D0AF683E30}"/>
              </a:ext>
            </a:extLst>
          </p:cNvPr>
          <p:cNvSpPr/>
          <p:nvPr/>
        </p:nvSpPr>
        <p:spPr>
          <a:xfrm>
            <a:off x="837982" y="5486400"/>
            <a:ext cx="8838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VSS (Regular)"/>
                <a:hlinkClick r:id="rId3"/>
              </a:rPr>
              <a:t>https://julienrenaux.fr/talks-src/2017/from-redux-to-ngrxstore/#/2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E1804A-B1EB-2E0E-0A13-0C1AC7DD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95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Communication Patterns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832D2-8E40-4920-A63E-6177EB12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44" y="1304628"/>
            <a:ext cx="7068536" cy="4248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5FED41-21D1-7118-F915-33089513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1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State Management Considerations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D51ED2-6329-3D13-0160-7745FBD5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37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Router is the source of truth</a:t>
            </a:r>
          </a:p>
          <a:p>
            <a:r>
              <a:rPr lang="en-US" dirty="0"/>
              <a:t>Keep State Management as light as possible in Web Component based MFEs</a:t>
            </a:r>
          </a:p>
          <a:p>
            <a:pPr lvl="1"/>
            <a:r>
              <a:rPr lang="en-US" dirty="0"/>
              <a:t>It’s all code</a:t>
            </a:r>
          </a:p>
          <a:p>
            <a:pPr lvl="1"/>
            <a:r>
              <a:rPr lang="en-US" dirty="0"/>
              <a:t>Have used Akita or even </a:t>
            </a:r>
            <a:r>
              <a:rPr lang="en-US" dirty="0" err="1"/>
              <a:t>RxJS</a:t>
            </a:r>
            <a:r>
              <a:rPr lang="en-US" dirty="0"/>
              <a:t> Behavior Subjects</a:t>
            </a:r>
          </a:p>
          <a:p>
            <a:r>
              <a:rPr lang="en-US" dirty="0"/>
              <a:t>Synchronizing State in between the MFE and the Shell is a smell</a:t>
            </a:r>
          </a:p>
          <a:p>
            <a:pPr lvl="1"/>
            <a:r>
              <a:rPr lang="en-US" dirty="0"/>
              <a:t>Broadcasting events and allow other MFEs to respond</a:t>
            </a:r>
          </a:p>
          <a:p>
            <a:pPr lvl="1"/>
            <a:r>
              <a:rPr lang="en-US" dirty="0"/>
              <a:t>Could indicate that the boundaries for your MFE are too narrow</a:t>
            </a:r>
          </a:p>
          <a:p>
            <a:pPr lvl="1"/>
            <a:r>
              <a:rPr lang="en-US" dirty="0"/>
              <a:t>Align MFE Design with Domain Boundaries</a:t>
            </a:r>
          </a:p>
          <a:p>
            <a:r>
              <a:rPr lang="en-US" dirty="0"/>
              <a:t>Module Federation makes this easier with shared library singletons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64549-2D7A-79E5-2FCC-DE0C9D97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99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>
            <a:extLst>
              <a:ext uri="{FF2B5EF4-FFF2-40B4-BE49-F238E27FC236}">
                <a16:creationId xmlns:a16="http://schemas.microsoft.com/office/drawing/2014/main" id="{7CCC11A6-9DD1-4D48-8DC9-7DC7539F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900" y="1959274"/>
            <a:ext cx="854392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Shared State Store is required…</a:t>
            </a:r>
          </a:p>
          <a:p>
            <a:pPr lvl="1"/>
            <a:r>
              <a:rPr lang="en-US" dirty="0"/>
              <a:t>Consider using a </a:t>
            </a:r>
            <a:r>
              <a:rPr lang="en-US" dirty="0" err="1"/>
              <a:t>fascade</a:t>
            </a:r>
            <a:r>
              <a:rPr lang="en-US" dirty="0"/>
              <a:t> as an abstraction</a:t>
            </a:r>
          </a:p>
          <a:p>
            <a:pPr marL="457063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A63B3-4B97-477B-8CC9-54BCD571431C}"/>
              </a:ext>
            </a:extLst>
          </p:cNvPr>
          <p:cNvSpPr/>
          <p:nvPr/>
        </p:nvSpPr>
        <p:spPr>
          <a:xfrm>
            <a:off x="760412" y="3048000"/>
            <a:ext cx="62484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&lt;some-component&gt;&lt;/some-component&gt;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B36491-1F38-4F12-9E3C-17920D750071}"/>
              </a:ext>
            </a:extLst>
          </p:cNvPr>
          <p:cNvCxnSpPr>
            <a:endCxn id="4" idx="3"/>
          </p:cNvCxnSpPr>
          <p:nvPr/>
        </p:nvCxnSpPr>
        <p:spPr>
          <a:xfrm>
            <a:off x="5942012" y="4419600"/>
            <a:ext cx="1066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E14C911-0E99-C8D6-2A31-D44EFED3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4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 Isolation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155DD7-BFA8-4684-B11B-267F71B4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500353"/>
            <a:ext cx="8026400" cy="53641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3EE55B-3C38-4AF3-AA27-853405CA68DD}"/>
              </a:ext>
            </a:extLst>
          </p:cNvPr>
          <p:cNvSpPr/>
          <p:nvPr/>
        </p:nvSpPr>
        <p:spPr>
          <a:xfrm>
            <a:off x="3275012" y="2286000"/>
            <a:ext cx="6248400" cy="4419600"/>
          </a:xfrm>
          <a:prstGeom prst="rect">
            <a:avLst/>
          </a:prstGeom>
          <a:solidFill>
            <a:srgbClr val="4472C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Keep MFE State Isolated from the App Shell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9B87F-9B9A-38F1-E0B1-8B50B8FA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Utah vs BYU Rivalry Game 2018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/>
          <a:lstStyle/>
          <a:p>
            <a:r>
              <a:rPr lang="en-US" dirty="0"/>
              <a:t>Utah Unbeaten Since 2010</a:t>
            </a:r>
          </a:p>
          <a:p>
            <a:r>
              <a:rPr lang="en-US" dirty="0"/>
              <a:t>Fierce Rivalry</a:t>
            </a:r>
          </a:p>
          <a:p>
            <a:r>
              <a:rPr lang="en-US" dirty="0">
                <a:hlinkClick r:id="rId2"/>
              </a:rPr>
              <a:t>https://www.youtube.com/watch?v=H-H-gm6-6rE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07A44-D258-418D-ABAD-1D159E09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3" y="1905000"/>
            <a:ext cx="568248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 Uncommon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155DD7-BFA8-4684-B11B-267F71B4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500353"/>
            <a:ext cx="8026400" cy="5364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CED52-E8C6-49F7-819A-D830FCCADF64}"/>
              </a:ext>
            </a:extLst>
          </p:cNvPr>
          <p:cNvSpPr/>
          <p:nvPr/>
        </p:nvSpPr>
        <p:spPr>
          <a:xfrm>
            <a:off x="8685212" y="4343400"/>
            <a:ext cx="533400" cy="152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8F1D6-2183-3A66-2277-9C7FA012F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7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 Uncommon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2F6DE5F-41BC-4B8B-ACDA-FCF11FEF0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59" y="1447800"/>
            <a:ext cx="8077833" cy="5410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8227A6-7841-4A11-9986-54B6E3F688F2}"/>
              </a:ext>
            </a:extLst>
          </p:cNvPr>
          <p:cNvSpPr/>
          <p:nvPr/>
        </p:nvSpPr>
        <p:spPr>
          <a:xfrm>
            <a:off x="1979612" y="2971800"/>
            <a:ext cx="1789451" cy="1382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Saved to Micro –Service API Automatically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A2F25-2B3C-EAFC-9C22-2DC48B6B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81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State Management Uncommon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155DD7-BFA8-4684-B11B-267F71B4E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12" y="1500353"/>
            <a:ext cx="8026400" cy="5364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23D8E-15D5-4DF0-9DFD-19A94CD4922C}"/>
              </a:ext>
            </a:extLst>
          </p:cNvPr>
          <p:cNvSpPr/>
          <p:nvPr/>
        </p:nvSpPr>
        <p:spPr>
          <a:xfrm>
            <a:off x="8456612" y="4267200"/>
            <a:ext cx="685800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C3745-A92F-B2D9-FB21-76D57B86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20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BE80B-BAC6-0C2F-965E-FDBD01A5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Building Micro-Frontends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37346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Angular Elements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77AC-5A3E-BBE5-4B96-FC7D115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1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1746" name="Picture 2" descr="Browser compatibility &#10;Update compatibility data on GitHub &#10;66 * 79 * &#10;63 &#10;No 53 * 10.1* 66 * 66 * 63 &#10;47 10.3* 9.0 &#10;define &#10;Full support &#10;What are we missing? &#10;No support &#10;See implementation notes. &#10;Experimental. Expect behavior to &#10;change in the future. &#10;User must explicitly enable this &#10;feature. ">
            <a:extLst>
              <a:ext uri="{FF2B5EF4-FFF2-40B4-BE49-F238E27FC236}">
                <a16:creationId xmlns:a16="http://schemas.microsoft.com/office/drawing/2014/main" id="{53A6F6B4-A896-479D-BE29-DEDAEC7FF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606432"/>
            <a:ext cx="8562974" cy="525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03692E-F825-074E-5AEF-0EFF4E208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266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4274" name="Picture 2" descr="Custom element in browser">
            <a:extLst>
              <a:ext uri="{FF2B5EF4-FFF2-40B4-BE49-F238E27FC236}">
                <a16:creationId xmlns:a16="http://schemas.microsoft.com/office/drawing/2014/main" id="{DDE99AED-87B9-448E-8C57-E532FF51A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1" y="1825625"/>
            <a:ext cx="72588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22CE8-DBF1-4DD4-69D2-71AA8613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3157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err="1"/>
              <a:t>ngx</a:t>
            </a:r>
            <a:r>
              <a:rPr lang="en-US" sz="4400" dirty="0"/>
              <a:t>-build-plus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23705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Secret Sauce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6A4D1-577D-E024-291C-4CE124E00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72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ngx</a:t>
            </a:r>
            <a:r>
              <a:rPr lang="en-US" dirty="0"/>
              <a:t>-build-plus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 be covered during the exercises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16E15-09B9-4E7A-BA1B-2BB53549F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2567762"/>
            <a:ext cx="9469171" cy="368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5FF62-F542-829C-8B6A-D1661532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69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ngx</a:t>
            </a:r>
            <a:r>
              <a:rPr lang="en-US" dirty="0"/>
              <a:t>-build-plus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Sharing dependencies via externals for Angular &lt;= 12</a:t>
            </a:r>
          </a:p>
          <a:p>
            <a:r>
              <a:rPr lang="en-US" dirty="0"/>
              <a:t>For Angular 13 plus, if you need to do this for legacy app migration, check out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peterblazejewicz</a:t>
            </a:r>
            <a:r>
              <a:rPr lang="en-US" dirty="0"/>
              <a:t>/angular-</a:t>
            </a:r>
            <a:r>
              <a:rPr lang="en-US" dirty="0" err="1"/>
              <a:t>umd</a:t>
            </a:r>
            <a:r>
              <a:rPr lang="en-US" dirty="0"/>
              <a:t>-bundle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5FF62-F542-829C-8B6A-D1661532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7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Utah vs BYU Rivalry Game 2018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/>
          <a:lstStyle/>
          <a:p>
            <a:r>
              <a:rPr lang="en-US" dirty="0"/>
              <a:t>Utah Unbeaten Since 2010</a:t>
            </a:r>
          </a:p>
          <a:p>
            <a:r>
              <a:rPr lang="en-US" dirty="0"/>
              <a:t>Fierce Rivalry</a:t>
            </a:r>
          </a:p>
          <a:p>
            <a:r>
              <a:rPr lang="en-US" dirty="0"/>
              <a:t>Utah Wins 35-27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811A-A106-402C-9911-EE6CA993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47" y="1819275"/>
            <a:ext cx="570165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8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Loading Micro-Frontends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6BADCF-9C21-9900-C4CA-49DD92C8D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6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 for Immediate Changes</a:t>
            </a:r>
          </a:p>
          <a:p>
            <a:pPr lvl="1"/>
            <a:r>
              <a:rPr lang="en-US" dirty="0"/>
              <a:t>Reload script on each invocation</a:t>
            </a:r>
          </a:p>
          <a:p>
            <a:r>
              <a:rPr lang="en-US" dirty="0"/>
              <a:t>Optimize for Performance</a:t>
            </a:r>
          </a:p>
          <a:p>
            <a:pPr lvl="1"/>
            <a:r>
              <a:rPr lang="en-US" dirty="0"/>
              <a:t>Load once until app re-bootstraps</a:t>
            </a:r>
          </a:p>
          <a:p>
            <a:r>
              <a:rPr lang="en-US" dirty="0"/>
              <a:t>Hybrid approach</a:t>
            </a:r>
          </a:p>
          <a:p>
            <a:pPr lvl="1"/>
            <a:r>
              <a:rPr lang="en-US" dirty="0">
                <a:hlinkClick r:id="rId3"/>
              </a:rPr>
              <a:t>https://medium.com/@tomastrajan/the-best-way-to-lazy-load-angular-elements-97a51a5c2007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https://angular-extensions.github.io/elements/#/home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FF775-FA65-04EE-D53D-6DA503D9D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53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Strategies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32022-96C7-4BC9-91FA-914ED2CDB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01" y="1394930"/>
            <a:ext cx="7981611" cy="54630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901806-35FB-621D-FDC7-55BEFDFA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475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Component Libraries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707219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Managing Shared Dependencies, Design Systems,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31ECA-FA2D-679C-B747-E62309D0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5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DRY</a:t>
            </a:r>
          </a:p>
          <a:p>
            <a:pPr lvl="1"/>
            <a:r>
              <a:rPr lang="en-US" dirty="0"/>
              <a:t>Auth</a:t>
            </a:r>
          </a:p>
          <a:p>
            <a:pPr lvl="1"/>
            <a:r>
              <a:rPr lang="en-US" dirty="0"/>
              <a:t>Interceptors</a:t>
            </a:r>
          </a:p>
          <a:p>
            <a:r>
              <a:rPr lang="en-US" dirty="0"/>
              <a:t>External Consumers</a:t>
            </a:r>
          </a:p>
          <a:p>
            <a:pPr lvl="1"/>
            <a:r>
              <a:rPr lang="en-US" dirty="0"/>
              <a:t>Embed Style with Shadow DOM</a:t>
            </a:r>
          </a:p>
          <a:p>
            <a:r>
              <a:rPr lang="en-US" dirty="0"/>
              <a:t>Control the entire ecosystem</a:t>
            </a:r>
          </a:p>
          <a:p>
            <a:pPr lvl="1"/>
            <a:r>
              <a:rPr lang="en-US" dirty="0"/>
              <a:t>Inherit Styling</a:t>
            </a:r>
          </a:p>
          <a:p>
            <a:r>
              <a:rPr lang="en-US" dirty="0"/>
              <a:t>Multiple Builds depending on consumer</a:t>
            </a:r>
          </a:p>
          <a:p>
            <a:r>
              <a:rPr lang="en-US" dirty="0"/>
              <a:t>Localization</a:t>
            </a:r>
          </a:p>
          <a:p>
            <a:pPr lvl="1"/>
            <a:r>
              <a:rPr lang="en-US" dirty="0"/>
              <a:t>Keep it Dynamic - </a:t>
            </a:r>
            <a:r>
              <a:rPr lang="en-US" dirty="0" err="1"/>
              <a:t>Transloco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7DB02-564A-B5A2-F6BB-E6299520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46FE25-D76F-4F66-9773-E33308D9DE88}"/>
              </a:ext>
            </a:extLst>
          </p:cNvPr>
          <p:cNvSpPr/>
          <p:nvPr/>
        </p:nvSpPr>
        <p:spPr>
          <a:xfrm>
            <a:off x="3275012" y="3136612"/>
            <a:ext cx="5638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/>
              <a:t>Quiz Time!</a:t>
            </a:r>
          </a:p>
          <a:p>
            <a:pPr algn="ctr"/>
            <a:r>
              <a:rPr lang="en-US" sz="2800" dirty="0"/>
              <a:t>https://ahaslides.com/microng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0AA1F-2269-E30C-718E-984E7EA67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Enterprise Delivery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51427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CI/CD, Localization, Testing, &amp; Hosting.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73974-EF5C-DDDB-424E-374B52130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Web </a:t>
            </a:r>
            <a:r>
              <a:rPr lang="en-US" dirty="0" err="1"/>
              <a:t>Comonent</a:t>
            </a:r>
            <a:r>
              <a:rPr lang="en-US" dirty="0"/>
              <a:t> Based MFEs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F3A80-CE90-4D0D-B5F7-34933871B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Tests in Micro-Frontend Solution</a:t>
            </a:r>
          </a:p>
          <a:p>
            <a:r>
              <a:rPr lang="en-US" dirty="0"/>
              <a:t>Create a slim App Shell project for e2e testing during development and deployment</a:t>
            </a:r>
          </a:p>
          <a:p>
            <a:pPr lvl="1"/>
            <a:r>
              <a:rPr lang="en-US" dirty="0"/>
              <a:t>Alternatively, build the production app shell as an </a:t>
            </a:r>
            <a:r>
              <a:rPr lang="en-US" dirty="0" err="1"/>
              <a:t>npm</a:t>
            </a:r>
            <a:r>
              <a:rPr lang="en-US" dirty="0"/>
              <a:t> package that can be shipped along side each micro frontend for e2e testing</a:t>
            </a:r>
          </a:p>
          <a:p>
            <a:r>
              <a:rPr lang="en-US" dirty="0"/>
              <a:t>Consuming Applications of the Micro-Frontend should only have a simple smoke test to make sure the MFE loads</a:t>
            </a:r>
          </a:p>
          <a:p>
            <a:pPr lvl="1"/>
            <a:r>
              <a:rPr lang="en-US" dirty="0"/>
              <a:t>Avoid coupling the production App Shell to the Micro Frontend</a:t>
            </a:r>
          </a:p>
          <a:p>
            <a:r>
              <a:rPr lang="en-US" dirty="0"/>
              <a:t>More on Module Federation Testing later…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E14B9-B040-DF51-842D-3BC12BD1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91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30B55-E042-4A96-9F94-5F1783281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12" y="1920874"/>
            <a:ext cx="4920283" cy="45720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0F2C91-F97E-434B-B8C3-ADFAE0D9BC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1930813"/>
            <a:ext cx="6257477" cy="419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7BC5C0-93E4-459F-FB85-2580130A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505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Build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0E8B5F0-7372-4E91-9701-2B7B11146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02" y="2133600"/>
            <a:ext cx="2981741" cy="3648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3F685B-4C3F-42FB-B1E1-C012878DF7AB}"/>
              </a:ext>
            </a:extLst>
          </p:cNvPr>
          <p:cNvSpPr txBox="1"/>
          <p:nvPr/>
        </p:nvSpPr>
        <p:spPr>
          <a:xfrm>
            <a:off x="837982" y="2209800"/>
            <a:ext cx="65518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Complete Solution Code in a single git repo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the MFE is responsible for mastering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you have to deploy one project before another project to make sure tests pass, you have a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avoids dependency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F6A2D-5AF5-4E1E-0C52-09DAE284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9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7618-CE3D-4A9E-820E-42E0A72B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You Need a Web Application Playbook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4D579A-432B-4FF2-8ABB-F3294F7FD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/>
          <a:lstStyle/>
          <a:p>
            <a:r>
              <a:rPr lang="en-US" dirty="0"/>
              <a:t>Micro Frontends</a:t>
            </a:r>
          </a:p>
          <a:p>
            <a:r>
              <a:rPr lang="en-US" dirty="0" err="1"/>
              <a:t>Monorepos</a:t>
            </a:r>
            <a:endParaRPr lang="en-US" dirty="0"/>
          </a:p>
          <a:p>
            <a:r>
              <a:rPr lang="en-US" dirty="0" err="1"/>
              <a:t>JAMStack</a:t>
            </a:r>
            <a:endParaRPr lang="en-US" dirty="0"/>
          </a:p>
          <a:p>
            <a:r>
              <a:rPr lang="en-US" dirty="0"/>
              <a:t>SSR</a:t>
            </a:r>
          </a:p>
          <a:p>
            <a:r>
              <a:rPr lang="en-US" dirty="0"/>
              <a:t>Web Assembly</a:t>
            </a:r>
          </a:p>
          <a:p>
            <a:r>
              <a:rPr lang="en-US" dirty="0"/>
              <a:t>Module Federation</a:t>
            </a:r>
          </a:p>
        </p:txBody>
      </p:sp>
      <p:pic>
        <p:nvPicPr>
          <p:cNvPr id="6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86260501-5FC0-49E5-9EE4-3FAB99EEF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5869" r="2069" b="2201"/>
          <a:stretch/>
        </p:blipFill>
        <p:spPr bwMode="auto">
          <a:xfrm>
            <a:off x="608012" y="2438400"/>
            <a:ext cx="5181600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Angular - PRESS KIT">
            <a:extLst>
              <a:ext uri="{FF2B5EF4-FFF2-40B4-BE49-F238E27FC236}">
                <a16:creationId xmlns:a16="http://schemas.microsoft.com/office/drawing/2014/main" id="{7FBA175C-4814-4D36-9E0E-4E0F11B8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7" y="4724400"/>
            <a:ext cx="13430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Build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C1524E8-B545-49C4-AEE6-1B12369F4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79" y="1524000"/>
            <a:ext cx="4335689" cy="53340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20A6507-8149-4B79-9ECF-2DF8F93FD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79" y="1524000"/>
            <a:ext cx="5891576" cy="53666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58E2EF-65E7-807A-3098-9D5A942D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149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Build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4BA6DE-54AD-4AF2-9C21-8EB1CABDA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39" y="1524000"/>
            <a:ext cx="5904473" cy="3960508"/>
          </a:xfrm>
          <a:prstGeom prst="rect">
            <a:avLst/>
          </a:prstGeom>
        </p:spPr>
      </p:pic>
      <p:pic>
        <p:nvPicPr>
          <p:cNvPr id="48130" name="Picture 2" descr="I don't always test but when I do, I test in production - The Most  Interesting Man In The World - quickmeme">
            <a:extLst>
              <a:ext uri="{FF2B5EF4-FFF2-40B4-BE49-F238E27FC236}">
                <a16:creationId xmlns:a16="http://schemas.microsoft.com/office/drawing/2014/main" id="{0BFED3C1-F943-4F0D-A434-AC46C48E2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012" y="1524000"/>
            <a:ext cx="3551461" cy="44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277DFB-4521-4DED-BE9D-D7B42954FD14}"/>
              </a:ext>
            </a:extLst>
          </p:cNvPr>
          <p:cNvSpPr txBox="1"/>
          <p:nvPr/>
        </p:nvSpPr>
        <p:spPr>
          <a:xfrm>
            <a:off x="875739" y="5867400"/>
            <a:ext cx="636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Midday Deployments are impossible without comprehensive tests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1D221-6105-76F3-34C4-81EAA58B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3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Release to CDN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FD38FB-4AEF-4CD9-A340-B33CAB7DD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" y="1677437"/>
            <a:ext cx="12188825" cy="3818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B5786-DB1F-4C03-9E24-7A4E1BFF1A5D}"/>
              </a:ext>
            </a:extLst>
          </p:cNvPr>
          <p:cNvSpPr/>
          <p:nvPr/>
        </p:nvSpPr>
        <p:spPr>
          <a:xfrm>
            <a:off x="379412" y="2667000"/>
            <a:ext cx="990600" cy="304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5EF2F8-D106-DB73-6DA0-B7664F15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1558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Release to CDN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996457A-143A-48C7-813D-B653A865D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05" y="1653678"/>
            <a:ext cx="5982216" cy="4887532"/>
          </a:xfrm>
          <a:prstGeom prst="rect">
            <a:avLst/>
          </a:prstGeom>
        </p:spPr>
      </p:pic>
      <p:pic>
        <p:nvPicPr>
          <p:cNvPr id="53250" name="Picture 2" descr="Testing in Production - Rollout Blog">
            <a:extLst>
              <a:ext uri="{FF2B5EF4-FFF2-40B4-BE49-F238E27FC236}">
                <a16:creationId xmlns:a16="http://schemas.microsoft.com/office/drawing/2014/main" id="{1B112302-D032-43BA-B829-453A628A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233" y="1653678"/>
            <a:ext cx="4508501" cy="449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5957E5-CAD7-BF07-EBB4-3BDAB6A2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91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The </a:t>
            </a:r>
            <a:r>
              <a:rPr lang="en-US" sz="4400" strike="sngStrike" dirty="0"/>
              <a:t>Future</a:t>
            </a:r>
            <a:r>
              <a:rPr lang="en-US" sz="4400" dirty="0"/>
              <a:t> Now of Micro-Frontends</a:t>
            </a:r>
          </a:p>
        </p:txBody>
      </p:sp>
      <p:pic>
        <p:nvPicPr>
          <p:cNvPr id="2050" name="Picture 2" descr="Examining Offensive Plays and Strategies - Go, Offense! - Football For  Dummies (2015)">
            <a:extLst>
              <a:ext uri="{FF2B5EF4-FFF2-40B4-BE49-F238E27FC236}">
                <a16:creationId xmlns:a16="http://schemas.microsoft.com/office/drawing/2014/main" id="{0B453C86-9493-4410-B43D-453A28A74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 trans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6" t="3981" r="4109" b="4477"/>
          <a:stretch/>
        </p:blipFill>
        <p:spPr bwMode="auto">
          <a:xfrm>
            <a:off x="6932611" y="381000"/>
            <a:ext cx="502920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B6EB6-E55C-4B67-9F71-619B41F267D0}"/>
              </a:ext>
            </a:extLst>
          </p:cNvPr>
          <p:cNvSpPr txBox="1"/>
          <p:nvPr/>
        </p:nvSpPr>
        <p:spPr>
          <a:xfrm>
            <a:off x="1598612" y="5029200"/>
            <a:ext cx="435670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Module Federation &amp; Webpack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06261-8233-CD6B-ED9B-B115FEB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061" y="4800600"/>
            <a:ext cx="1884299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78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 from Angular 11 on</a:t>
            </a:r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23544D2-36D6-4903-9CAE-C6AAAA3E4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62" y="2401094"/>
            <a:ext cx="6667500" cy="32004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F73838-9581-9701-C3A6-9F273BFB1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88C714-D123-33F1-60E7-F1AA1318D153}"/>
              </a:ext>
            </a:extLst>
          </p:cNvPr>
          <p:cNvSpPr txBox="1"/>
          <p:nvPr/>
        </p:nvSpPr>
        <p:spPr>
          <a:xfrm>
            <a:off x="2132012" y="365126"/>
            <a:ext cx="69151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0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1646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 from Angular 11 on</a:t>
            </a:r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2F556A-3702-4DE4-AC96-859C29E37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62" y="2401094"/>
            <a:ext cx="6667500" cy="32004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382A8B-443A-4B07-824E-A3645A5C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640" y="4606686"/>
            <a:ext cx="6398771" cy="1941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DF34C1-8D71-638B-0EF2-6B3EC4EC8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50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B80C8-859B-41C7-9010-5D7B710A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2056"/>
            <a:ext cx="12188825" cy="560647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5EB2CD1-FF93-41C8-82C8-AC3196F7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83904"/>
            <a:ext cx="10512862" cy="1325218"/>
          </a:xfrm>
        </p:spPr>
        <p:txBody>
          <a:bodyPr/>
          <a:lstStyle/>
          <a:p>
            <a:r>
              <a:rPr lang="en-US" dirty="0"/>
              <a:t>AMP – Web Components for MFE</a:t>
            </a:r>
          </a:p>
        </p:txBody>
      </p:sp>
    </p:spTree>
    <p:extLst>
      <p:ext uri="{BB962C8B-B14F-4D97-AF65-F5344CB8AC3E}">
        <p14:creationId xmlns:p14="http://schemas.microsoft.com/office/powerpoint/2010/main" val="29741470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B80C8-859B-41C7-9010-5D7B710A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2056"/>
            <a:ext cx="12188825" cy="5606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E233D1-CDD1-42FF-8CFB-924BFB06F26F}"/>
              </a:ext>
            </a:extLst>
          </p:cNvPr>
          <p:cNvSpPr/>
          <p:nvPr/>
        </p:nvSpPr>
        <p:spPr>
          <a:xfrm>
            <a:off x="-39405" y="1032056"/>
            <a:ext cx="1639187" cy="5797907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9E2E4-AC82-40C3-AB76-B377D24B2364}"/>
              </a:ext>
            </a:extLst>
          </p:cNvPr>
          <p:cNvSpPr/>
          <p:nvPr/>
        </p:nvSpPr>
        <p:spPr>
          <a:xfrm>
            <a:off x="1639187" y="1032056"/>
            <a:ext cx="10549638" cy="785778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7C2E2-836F-4AFD-9DFA-1DFBE642451A}"/>
              </a:ext>
            </a:extLst>
          </p:cNvPr>
          <p:cNvGrpSpPr/>
          <p:nvPr/>
        </p:nvGrpSpPr>
        <p:grpSpPr>
          <a:xfrm>
            <a:off x="43343" y="2353722"/>
            <a:ext cx="1967549" cy="1571556"/>
            <a:chOff x="43355" y="1947042"/>
            <a:chExt cx="1968062" cy="15719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9E3F70-FA1B-4E88-B8B5-E9399770724E}"/>
                </a:ext>
              </a:extLst>
            </p:cNvPr>
            <p:cNvSpPr/>
            <p:nvPr/>
          </p:nvSpPr>
          <p:spPr>
            <a:xfrm>
              <a:off x="43355" y="1947042"/>
              <a:ext cx="1552903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Angular/Core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DD3C7F2-2E41-4B48-93B9-EE618006A52F}"/>
                </a:ext>
              </a:extLst>
            </p:cNvPr>
            <p:cNvSpPr/>
            <p:nvPr/>
          </p:nvSpPr>
          <p:spPr>
            <a:xfrm>
              <a:off x="43355" y="2508366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Angular/Common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C685271-B9A0-4469-9890-CF93447C55F7}"/>
                </a:ext>
              </a:extLst>
            </p:cNvPr>
            <p:cNvSpPr/>
            <p:nvPr/>
          </p:nvSpPr>
          <p:spPr>
            <a:xfrm>
              <a:off x="43355" y="3069690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Angular/Router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781130-97A9-45DB-8C65-38B6E166CA51}"/>
              </a:ext>
            </a:extLst>
          </p:cNvPr>
          <p:cNvSpPr/>
          <p:nvPr/>
        </p:nvSpPr>
        <p:spPr>
          <a:xfrm>
            <a:off x="43343" y="4037256"/>
            <a:ext cx="1967549" cy="4492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Calibri" panose="020F0502020204030204"/>
              </a:rPr>
              <a:t>Shell Code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EB2CD1-FF93-41C8-82C8-AC3196F7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83904"/>
            <a:ext cx="10512862" cy="1325218"/>
          </a:xfrm>
        </p:spPr>
        <p:txBody>
          <a:bodyPr/>
          <a:lstStyle/>
          <a:p>
            <a:r>
              <a:rPr lang="en-US" dirty="0"/>
              <a:t>Shell Code – Includes Angular </a:t>
            </a:r>
          </a:p>
        </p:txBody>
      </p:sp>
    </p:spTree>
    <p:extLst>
      <p:ext uri="{BB962C8B-B14F-4D97-AF65-F5344CB8AC3E}">
        <p14:creationId xmlns:p14="http://schemas.microsoft.com/office/powerpoint/2010/main" val="15176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B80C8-859B-41C7-9010-5D7B710A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2056"/>
            <a:ext cx="12188825" cy="5606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E233D1-CDD1-42FF-8CFB-924BFB06F26F}"/>
              </a:ext>
            </a:extLst>
          </p:cNvPr>
          <p:cNvSpPr/>
          <p:nvPr/>
        </p:nvSpPr>
        <p:spPr>
          <a:xfrm>
            <a:off x="-39405" y="1032056"/>
            <a:ext cx="1639187" cy="5797907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9E2E4-AC82-40C3-AB76-B377D24B2364}"/>
              </a:ext>
            </a:extLst>
          </p:cNvPr>
          <p:cNvSpPr/>
          <p:nvPr/>
        </p:nvSpPr>
        <p:spPr>
          <a:xfrm>
            <a:off x="1639187" y="1032056"/>
            <a:ext cx="10549638" cy="785778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47688-FFEA-4D63-806E-8D9F963521F9}"/>
              </a:ext>
            </a:extLst>
          </p:cNvPr>
          <p:cNvSpPr/>
          <p:nvPr/>
        </p:nvSpPr>
        <p:spPr>
          <a:xfrm>
            <a:off x="1635247" y="1817834"/>
            <a:ext cx="10553578" cy="4820698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7C2E2-836F-4AFD-9DFA-1DFBE642451A}"/>
              </a:ext>
            </a:extLst>
          </p:cNvPr>
          <p:cNvGrpSpPr/>
          <p:nvPr/>
        </p:nvGrpSpPr>
        <p:grpSpPr>
          <a:xfrm>
            <a:off x="43343" y="2353722"/>
            <a:ext cx="1967549" cy="1571556"/>
            <a:chOff x="43355" y="1947042"/>
            <a:chExt cx="1968062" cy="15719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9E3F70-FA1B-4E88-B8B5-E9399770724E}"/>
                </a:ext>
              </a:extLst>
            </p:cNvPr>
            <p:cNvSpPr/>
            <p:nvPr/>
          </p:nvSpPr>
          <p:spPr>
            <a:xfrm>
              <a:off x="43355" y="1947042"/>
              <a:ext cx="1552903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Angular/Core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DD3C7F2-2E41-4B48-93B9-EE618006A52F}"/>
                </a:ext>
              </a:extLst>
            </p:cNvPr>
            <p:cNvSpPr/>
            <p:nvPr/>
          </p:nvSpPr>
          <p:spPr>
            <a:xfrm>
              <a:off x="43355" y="2508366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Angular/Common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C685271-B9A0-4469-9890-CF93447C55F7}"/>
                </a:ext>
              </a:extLst>
            </p:cNvPr>
            <p:cNvSpPr/>
            <p:nvPr/>
          </p:nvSpPr>
          <p:spPr>
            <a:xfrm>
              <a:off x="43355" y="3069690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Angular/Router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781130-97A9-45DB-8C65-38B6E166CA51}"/>
              </a:ext>
            </a:extLst>
          </p:cNvPr>
          <p:cNvSpPr/>
          <p:nvPr/>
        </p:nvSpPr>
        <p:spPr>
          <a:xfrm>
            <a:off x="43343" y="4037256"/>
            <a:ext cx="1967549" cy="4492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Calibri" panose="020F0502020204030204"/>
              </a:rPr>
              <a:t>Shell Code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EB2CD1-FF93-41C8-82C8-AC3196F7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83904"/>
            <a:ext cx="10512862" cy="1325218"/>
          </a:xfrm>
        </p:spPr>
        <p:txBody>
          <a:bodyPr/>
          <a:lstStyle/>
          <a:p>
            <a:r>
              <a:rPr lang="en-US" dirty="0"/>
              <a:t>MFE Code – Also Includes Angular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A211F3-D8D3-4327-8F96-C871BBF90645}"/>
              </a:ext>
            </a:extLst>
          </p:cNvPr>
          <p:cNvGrpSpPr/>
          <p:nvPr/>
        </p:nvGrpSpPr>
        <p:grpSpPr>
          <a:xfrm>
            <a:off x="5910528" y="3429000"/>
            <a:ext cx="1967549" cy="1571556"/>
            <a:chOff x="43355" y="1947042"/>
            <a:chExt cx="1968062" cy="15719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D24520-D822-4C1B-B2AA-A054D83F8A54}"/>
                </a:ext>
              </a:extLst>
            </p:cNvPr>
            <p:cNvSpPr/>
            <p:nvPr/>
          </p:nvSpPr>
          <p:spPr>
            <a:xfrm>
              <a:off x="43355" y="1947042"/>
              <a:ext cx="1552903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Angular/Core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322588-074D-4881-BE72-DCD8D3EFD654}"/>
                </a:ext>
              </a:extLst>
            </p:cNvPr>
            <p:cNvSpPr/>
            <p:nvPr/>
          </p:nvSpPr>
          <p:spPr>
            <a:xfrm>
              <a:off x="43355" y="2508366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Angular/Common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B00A9B-4FE4-487E-ACB8-FD42AD6B4DB3}"/>
                </a:ext>
              </a:extLst>
            </p:cNvPr>
            <p:cNvSpPr/>
            <p:nvPr/>
          </p:nvSpPr>
          <p:spPr>
            <a:xfrm>
              <a:off x="43355" y="3069690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Angular/Router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FAA9AB-215B-49C7-AF6B-0CE9FD10BBDF}"/>
              </a:ext>
            </a:extLst>
          </p:cNvPr>
          <p:cNvSpPr/>
          <p:nvPr/>
        </p:nvSpPr>
        <p:spPr>
          <a:xfrm>
            <a:off x="5910528" y="5112534"/>
            <a:ext cx="1967549" cy="4492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Calibri" panose="020F0502020204030204"/>
              </a:rPr>
              <a:t>MFE Code</a:t>
            </a:r>
          </a:p>
        </p:txBody>
      </p:sp>
    </p:spTree>
    <p:extLst>
      <p:ext uri="{BB962C8B-B14F-4D97-AF65-F5344CB8AC3E}">
        <p14:creationId xmlns:p14="http://schemas.microsoft.com/office/powerpoint/2010/main" val="2664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5F332F3A-937C-4F18-97A8-34235B9DC8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" b="4612"/>
          <a:stretch/>
        </p:blipFill>
        <p:spPr bwMode="auto">
          <a:xfrm>
            <a:off x="3576287" y="10"/>
            <a:ext cx="4978007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>
            <a:extLst>
              <a:ext uri="{FF2B5EF4-FFF2-40B4-BE49-F238E27FC236}">
                <a16:creationId xmlns:a16="http://schemas.microsoft.com/office/drawing/2014/main" id="{2BFDFFFA-35B8-4BCC-8D75-4A5DAA499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r="3" b="3"/>
          <a:stretch/>
        </p:blipFill>
        <p:spPr bwMode="auto">
          <a:xfrm>
            <a:off x="7820485" y="3456433"/>
            <a:ext cx="4368340" cy="3401568"/>
          </a:xfrm>
          <a:custGeom>
            <a:avLst/>
            <a:gdLst/>
            <a:ahLst/>
            <a:cxnLst/>
            <a:rect l="l" t="t" r="r" b="b"/>
            <a:pathLst>
              <a:path w="4369477" h="3401568">
                <a:moveTo>
                  <a:pt x="781270" y="0"/>
                </a:moveTo>
                <a:lnTo>
                  <a:pt x="4369477" y="0"/>
                </a:lnTo>
                <a:lnTo>
                  <a:pt x="4369477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F209FF06-6137-49D1-B457-D3BF2E93F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5362" b="-1"/>
          <a:stretch/>
        </p:blipFill>
        <p:spPr bwMode="auto">
          <a:xfrm>
            <a:off x="3629314" y="3456432"/>
            <a:ext cx="4924196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97" y="1508760"/>
            <a:ext cx="3428107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Who is Owen Mecham?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BCE1630-1F11-44C9-B301-580DC237F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5" r="-1" b="5307"/>
          <a:stretch/>
        </p:blipFill>
        <p:spPr bwMode="auto">
          <a:xfrm>
            <a:off x="7843163" y="10"/>
            <a:ext cx="4345663" cy="3401558"/>
          </a:xfrm>
          <a:custGeom>
            <a:avLst/>
            <a:gdLst/>
            <a:ahLst/>
            <a:cxnLst/>
            <a:rect l="l" t="t" r="r" b="b"/>
            <a:pathLst>
              <a:path w="4346795" h="3401568">
                <a:moveTo>
                  <a:pt x="0" y="0"/>
                </a:moveTo>
                <a:lnTo>
                  <a:pt x="4346795" y="0"/>
                </a:lnTo>
                <a:lnTo>
                  <a:pt x="4346795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8557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B80C8-859B-41C7-9010-5D7B710A8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32056"/>
            <a:ext cx="12188825" cy="5606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E233D1-CDD1-42FF-8CFB-924BFB06F26F}"/>
              </a:ext>
            </a:extLst>
          </p:cNvPr>
          <p:cNvSpPr/>
          <p:nvPr/>
        </p:nvSpPr>
        <p:spPr>
          <a:xfrm>
            <a:off x="-39405" y="1032056"/>
            <a:ext cx="1639187" cy="5797907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D9E2E4-AC82-40C3-AB76-B377D24B2364}"/>
              </a:ext>
            </a:extLst>
          </p:cNvPr>
          <p:cNvSpPr/>
          <p:nvPr/>
        </p:nvSpPr>
        <p:spPr>
          <a:xfrm>
            <a:off x="1639187" y="1032056"/>
            <a:ext cx="10549638" cy="785778"/>
          </a:xfrm>
          <a:prstGeom prst="rect">
            <a:avLst/>
          </a:prstGeom>
          <a:solidFill>
            <a:srgbClr val="C00000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747688-FFEA-4D63-806E-8D9F963521F9}"/>
              </a:ext>
            </a:extLst>
          </p:cNvPr>
          <p:cNvSpPr/>
          <p:nvPr/>
        </p:nvSpPr>
        <p:spPr>
          <a:xfrm>
            <a:off x="1635247" y="1817834"/>
            <a:ext cx="10553578" cy="4820698"/>
          </a:xfrm>
          <a:prstGeom prst="rect">
            <a:avLst/>
          </a:prstGeom>
          <a:solidFill>
            <a:srgbClr val="5B9BD5">
              <a:alpha val="30196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77C2E2-836F-4AFD-9DFA-1DFBE642451A}"/>
              </a:ext>
            </a:extLst>
          </p:cNvPr>
          <p:cNvGrpSpPr/>
          <p:nvPr/>
        </p:nvGrpSpPr>
        <p:grpSpPr>
          <a:xfrm>
            <a:off x="43343" y="2353722"/>
            <a:ext cx="1967549" cy="1571556"/>
            <a:chOff x="43355" y="1947042"/>
            <a:chExt cx="1968062" cy="15719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19E3F70-FA1B-4E88-B8B5-E9399770724E}"/>
                </a:ext>
              </a:extLst>
            </p:cNvPr>
            <p:cNvSpPr/>
            <p:nvPr/>
          </p:nvSpPr>
          <p:spPr>
            <a:xfrm>
              <a:off x="43355" y="1947042"/>
              <a:ext cx="1552903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Angular/Core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DD3C7F2-2E41-4B48-93B9-EE618006A52F}"/>
                </a:ext>
              </a:extLst>
            </p:cNvPr>
            <p:cNvSpPr/>
            <p:nvPr/>
          </p:nvSpPr>
          <p:spPr>
            <a:xfrm>
              <a:off x="43355" y="2508366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Angular/Common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C685271-B9A0-4469-9890-CF93447C55F7}"/>
                </a:ext>
              </a:extLst>
            </p:cNvPr>
            <p:cNvSpPr/>
            <p:nvPr/>
          </p:nvSpPr>
          <p:spPr>
            <a:xfrm>
              <a:off x="43355" y="3069690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Angular/Router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781130-97A9-45DB-8C65-38B6E166CA51}"/>
              </a:ext>
            </a:extLst>
          </p:cNvPr>
          <p:cNvSpPr/>
          <p:nvPr/>
        </p:nvSpPr>
        <p:spPr>
          <a:xfrm>
            <a:off x="43343" y="4037256"/>
            <a:ext cx="1967549" cy="4492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Calibri" panose="020F0502020204030204"/>
              </a:rPr>
              <a:t>Shell Code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EB2CD1-FF93-41C8-82C8-AC3196F7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83904"/>
            <a:ext cx="10512862" cy="1325218"/>
          </a:xfrm>
        </p:spPr>
        <p:txBody>
          <a:bodyPr/>
          <a:lstStyle/>
          <a:p>
            <a:r>
              <a:rPr lang="en-US" dirty="0"/>
              <a:t>MFE Utopia – Shared Dependencies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A211F3-D8D3-4327-8F96-C871BBF90645}"/>
              </a:ext>
            </a:extLst>
          </p:cNvPr>
          <p:cNvGrpSpPr/>
          <p:nvPr/>
        </p:nvGrpSpPr>
        <p:grpSpPr>
          <a:xfrm>
            <a:off x="5910528" y="3429000"/>
            <a:ext cx="1967549" cy="1571556"/>
            <a:chOff x="43355" y="1947042"/>
            <a:chExt cx="1968062" cy="15719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D24520-D822-4C1B-B2AA-A054D83F8A54}"/>
                </a:ext>
              </a:extLst>
            </p:cNvPr>
            <p:cNvSpPr/>
            <p:nvPr/>
          </p:nvSpPr>
          <p:spPr>
            <a:xfrm>
              <a:off x="43355" y="1947042"/>
              <a:ext cx="1552903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Angular/Core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322588-074D-4881-BE72-DCD8D3EFD654}"/>
                </a:ext>
              </a:extLst>
            </p:cNvPr>
            <p:cNvSpPr/>
            <p:nvPr/>
          </p:nvSpPr>
          <p:spPr>
            <a:xfrm>
              <a:off x="43355" y="2508366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Angular/Common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3B00A9B-4FE4-487E-ACB8-FD42AD6B4DB3}"/>
                </a:ext>
              </a:extLst>
            </p:cNvPr>
            <p:cNvSpPr/>
            <p:nvPr/>
          </p:nvSpPr>
          <p:spPr>
            <a:xfrm>
              <a:off x="43355" y="3069690"/>
              <a:ext cx="1968062" cy="44931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white"/>
                  </a:solidFill>
                  <a:latin typeface="Calibri" panose="020F0502020204030204"/>
                </a:rPr>
                <a:t>Angular/Router</a:t>
              </a: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FAA9AB-215B-49C7-AF6B-0CE9FD10BBDF}"/>
              </a:ext>
            </a:extLst>
          </p:cNvPr>
          <p:cNvSpPr/>
          <p:nvPr/>
        </p:nvSpPr>
        <p:spPr>
          <a:xfrm>
            <a:off x="5910528" y="5112534"/>
            <a:ext cx="1967549" cy="4492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r>
              <a:rPr lang="en-US" sz="1799" dirty="0">
                <a:solidFill>
                  <a:prstClr val="white"/>
                </a:solidFill>
                <a:latin typeface="Calibri" panose="020F0502020204030204"/>
              </a:rPr>
              <a:t>MFE Code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607799-AC09-439E-BB6B-D5DEB500A1A7}"/>
              </a:ext>
            </a:extLst>
          </p:cNvPr>
          <p:cNvCxnSpPr/>
          <p:nvPr/>
        </p:nvCxnSpPr>
        <p:spPr>
          <a:xfrm flipH="1" flipV="1">
            <a:off x="2104477" y="3364100"/>
            <a:ext cx="3806052" cy="19979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35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Host and Remotes v12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743201"/>
            <a:ext cx="5789830" cy="3433762"/>
          </a:xfrm>
        </p:spPr>
        <p:txBody>
          <a:bodyPr>
            <a:normAutofit/>
          </a:bodyPr>
          <a:lstStyle/>
          <a:p>
            <a:r>
              <a:rPr lang="en-US" dirty="0"/>
              <a:t>Host</a:t>
            </a:r>
          </a:p>
          <a:p>
            <a:pPr lvl="1"/>
            <a:r>
              <a:rPr lang="en-US" dirty="0"/>
              <a:t>Loads First</a:t>
            </a:r>
          </a:p>
          <a:p>
            <a:pPr lvl="1"/>
            <a:r>
              <a:rPr lang="en-US" dirty="0"/>
              <a:t>Loads other remote modules when they are needed dynamically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337D0-069C-4962-8A71-C522F8F2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612" y="2169768"/>
            <a:ext cx="6288337" cy="2518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CBC079-6108-920C-8157-8C73705BE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171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41230-AF2B-421B-93D5-A2C93677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63" y="2697416"/>
            <a:ext cx="5853748" cy="233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Host and Remotes v12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743201"/>
            <a:ext cx="5789830" cy="3433762"/>
          </a:xfrm>
        </p:spPr>
        <p:txBody>
          <a:bodyPr>
            <a:normAutofit/>
          </a:bodyPr>
          <a:lstStyle/>
          <a:p>
            <a:r>
              <a:rPr lang="en-US" dirty="0"/>
              <a:t>Remote</a:t>
            </a:r>
          </a:p>
          <a:p>
            <a:pPr lvl="1"/>
            <a:r>
              <a:rPr lang="en-US" dirty="0"/>
              <a:t>Loads On Demand</a:t>
            </a:r>
          </a:p>
          <a:p>
            <a:pPr lvl="1"/>
            <a:r>
              <a:rPr lang="en-US" dirty="0"/>
              <a:t>Exposes Angular Modules or Components as </a:t>
            </a:r>
            <a:r>
              <a:rPr lang="en-US" dirty="0" err="1"/>
              <a:t>javascript</a:t>
            </a:r>
            <a:r>
              <a:rPr lang="en-US" dirty="0"/>
              <a:t> modules</a:t>
            </a:r>
          </a:p>
          <a:p>
            <a:pPr lvl="1"/>
            <a:r>
              <a:rPr lang="en-US" dirty="0"/>
              <a:t>Dependencies resolved at runtime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4054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AB6C20-C1C0-A28F-5B40-99290B94960B}"/>
              </a:ext>
            </a:extLst>
          </p:cNvPr>
          <p:cNvSpPr/>
          <p:nvPr/>
        </p:nvSpPr>
        <p:spPr>
          <a:xfrm>
            <a:off x="531812" y="1600200"/>
            <a:ext cx="3200400" cy="4956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Pageload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8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84654-CE5B-27FE-7798-84E24D43493B}"/>
              </a:ext>
            </a:extLst>
          </p:cNvPr>
          <p:cNvSpPr/>
          <p:nvPr/>
        </p:nvSpPr>
        <p:spPr>
          <a:xfrm>
            <a:off x="4341128" y="1600200"/>
            <a:ext cx="3200400" cy="441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1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remoteEntry.js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4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pPr algn="ctr"/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8F21FA-CCFB-1C8D-73F4-BBA630B28FBE}"/>
              </a:ext>
            </a:extLst>
          </p:cNvPr>
          <p:cNvSpPr/>
          <p:nvPr/>
        </p:nvSpPr>
        <p:spPr>
          <a:xfrm>
            <a:off x="8150444" y="1593959"/>
            <a:ext cx="3200400" cy="441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2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remoteEntry.js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4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r>
              <a:rPr lang="en-US" sz="2000" dirty="0"/>
              <a:t>@angular/material/card</a:t>
            </a:r>
          </a:p>
          <a:p>
            <a:pPr algn="ctr"/>
            <a:endParaRPr lang="en-US" sz="1600" dirty="0"/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F80A0D54-1018-78FE-1535-F6AB215366E7}"/>
              </a:ext>
            </a:extLst>
          </p:cNvPr>
          <p:cNvCxnSpPr>
            <a:stCxn id="8" idx="3"/>
            <a:endCxn id="9" idx="0"/>
          </p:cNvCxnSpPr>
          <p:nvPr/>
        </p:nvCxnSpPr>
        <p:spPr>
          <a:xfrm flipV="1">
            <a:off x="3732212" y="1600200"/>
            <a:ext cx="2209116" cy="2478024"/>
          </a:xfrm>
          <a:prstGeom prst="curvedConnector4">
            <a:avLst>
              <a:gd name="adj1" fmla="val 13782"/>
              <a:gd name="adj2" fmla="val 115209"/>
            </a:avLst>
          </a:prstGeom>
          <a:ln w="698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83D3342-1515-FDDF-75E5-B6942C153E2B}"/>
              </a:ext>
            </a:extLst>
          </p:cNvPr>
          <p:cNvCxnSpPr>
            <a:cxnSpLocks/>
            <a:stCxn id="8" idx="3"/>
            <a:endCxn id="10" idx="0"/>
          </p:cNvCxnSpPr>
          <p:nvPr/>
        </p:nvCxnSpPr>
        <p:spPr>
          <a:xfrm flipV="1">
            <a:off x="3732212" y="1593959"/>
            <a:ext cx="6018432" cy="2484265"/>
          </a:xfrm>
          <a:prstGeom prst="curvedConnector4">
            <a:avLst>
              <a:gd name="adj1" fmla="val 5498"/>
              <a:gd name="adj2" fmla="val 152973"/>
            </a:avLst>
          </a:prstGeom>
          <a:ln w="698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6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AB6C20-C1C0-A28F-5B40-99290B94960B}"/>
              </a:ext>
            </a:extLst>
          </p:cNvPr>
          <p:cNvSpPr/>
          <p:nvPr/>
        </p:nvSpPr>
        <p:spPr>
          <a:xfrm>
            <a:off x="531812" y="1600200"/>
            <a:ext cx="3200400" cy="4956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Pageload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8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84654-CE5B-27FE-7798-84E24D43493B}"/>
              </a:ext>
            </a:extLst>
          </p:cNvPr>
          <p:cNvSpPr/>
          <p:nvPr/>
        </p:nvSpPr>
        <p:spPr>
          <a:xfrm>
            <a:off x="4341128" y="1600200"/>
            <a:ext cx="3200400" cy="441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1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remoteEntry.js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4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CD9E8-26E4-E128-1A70-A838FDD3B8E7}"/>
              </a:ext>
            </a:extLst>
          </p:cNvPr>
          <p:cNvSpPr/>
          <p:nvPr/>
        </p:nvSpPr>
        <p:spPr>
          <a:xfrm>
            <a:off x="227012" y="3886200"/>
            <a:ext cx="7620000" cy="1371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9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9AB6C20-C1C0-A28F-5B40-99290B94960B}"/>
              </a:ext>
            </a:extLst>
          </p:cNvPr>
          <p:cNvSpPr/>
          <p:nvPr/>
        </p:nvSpPr>
        <p:spPr>
          <a:xfrm>
            <a:off x="531812" y="1600200"/>
            <a:ext cx="3200400" cy="4956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Pageload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8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2784654-CE5B-27FE-7798-84E24D43493B}"/>
              </a:ext>
            </a:extLst>
          </p:cNvPr>
          <p:cNvSpPr/>
          <p:nvPr/>
        </p:nvSpPr>
        <p:spPr>
          <a:xfrm>
            <a:off x="4341128" y="1600200"/>
            <a:ext cx="3200400" cy="4419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1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remoteEntry.js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4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pPr algn="ctr"/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E8F21FA-CCFB-1C8D-73F4-BBA630B28FBE}"/>
              </a:ext>
            </a:extLst>
          </p:cNvPr>
          <p:cNvSpPr/>
          <p:nvPr/>
        </p:nvSpPr>
        <p:spPr>
          <a:xfrm>
            <a:off x="8150444" y="1593959"/>
            <a:ext cx="3200400" cy="4419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Remote 2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remoteEntry.js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4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r>
              <a:rPr lang="en-US" sz="2000" dirty="0"/>
              <a:t>@angular/material/card</a:t>
            </a:r>
          </a:p>
          <a:p>
            <a:pPr algn="ctr"/>
            <a:endParaRPr lang="en-US" sz="16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50D5F2-97AA-72AB-BFCE-F9B72AB69F65}"/>
              </a:ext>
            </a:extLst>
          </p:cNvPr>
          <p:cNvSpPr/>
          <p:nvPr/>
        </p:nvSpPr>
        <p:spPr>
          <a:xfrm>
            <a:off x="524046" y="1600200"/>
            <a:ext cx="3200400" cy="4956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/>
              <a:t>Host</a:t>
            </a:r>
          </a:p>
          <a:p>
            <a:pPr algn="ctr"/>
            <a:endParaRPr lang="en-US" sz="2400" dirty="0"/>
          </a:p>
          <a:p>
            <a:r>
              <a:rPr lang="en-US" sz="2400" dirty="0" err="1"/>
              <a:t>Pageload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Dependencies</a:t>
            </a:r>
          </a:p>
          <a:p>
            <a:endParaRPr lang="en-US" sz="2800" dirty="0"/>
          </a:p>
          <a:p>
            <a:r>
              <a:rPr lang="en-US" sz="2000" dirty="0"/>
              <a:t>@angular/core</a:t>
            </a:r>
          </a:p>
          <a:p>
            <a:r>
              <a:rPr lang="en-US" sz="2000" dirty="0"/>
              <a:t>@angular/common</a:t>
            </a:r>
          </a:p>
          <a:p>
            <a:r>
              <a:rPr lang="en-US" sz="2000" dirty="0"/>
              <a:t>@angular/router</a:t>
            </a:r>
          </a:p>
          <a:p>
            <a:r>
              <a:rPr lang="en-US" sz="2000" dirty="0"/>
              <a:t>@angular/material/card</a:t>
            </a:r>
          </a:p>
          <a:p>
            <a:endParaRPr lang="en-US" sz="2400" dirty="0"/>
          </a:p>
          <a:p>
            <a:pPr algn="ctr"/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CD9E8-26E4-E128-1A70-A838FDD3B8E7}"/>
              </a:ext>
            </a:extLst>
          </p:cNvPr>
          <p:cNvSpPr/>
          <p:nvPr/>
        </p:nvSpPr>
        <p:spPr>
          <a:xfrm>
            <a:off x="227011" y="3886200"/>
            <a:ext cx="11430001" cy="1676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</a:t>
            </a:r>
          </a:p>
        </p:txBody>
      </p:sp>
      <p:pic>
        <p:nvPicPr>
          <p:cNvPr id="19458" name="Picture 2" descr="Image for post">
            <a:extLst>
              <a:ext uri="{FF2B5EF4-FFF2-40B4-BE49-F238E27FC236}">
                <a16:creationId xmlns:a16="http://schemas.microsoft.com/office/drawing/2014/main" id="{EE51B9D7-901F-4705-945A-411805F66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471320"/>
            <a:ext cx="7391400" cy="474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90B8BC-82F9-47A4-A235-4C40B395526F}"/>
              </a:ext>
            </a:extLst>
          </p:cNvPr>
          <p:cNvSpPr txBox="1"/>
          <p:nvPr/>
        </p:nvSpPr>
        <p:spPr>
          <a:xfrm>
            <a:off x="531812" y="6365658"/>
            <a:ext cx="129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4"/>
              </a:rPr>
              <a:t>https://medium.com/dev-genius/module-federation-advanced-api-inwebpack-5-0-0-beta-17-71cd4d42e534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892956-D9FC-EF7C-FCA8-D7A953081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86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41230-AF2B-421B-93D5-A2C93677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063" y="2697416"/>
            <a:ext cx="5853748" cy="233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Federation: Host and Remotes v12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83F40-F027-46D6-B22E-FC1E139A9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2697417"/>
            <a:ext cx="5631953" cy="2255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62380D-6A29-41EB-8462-9A2670ADC489}"/>
              </a:ext>
            </a:extLst>
          </p:cNvPr>
          <p:cNvSpPr/>
          <p:nvPr/>
        </p:nvSpPr>
        <p:spPr>
          <a:xfrm>
            <a:off x="760412" y="4114800"/>
            <a:ext cx="685800" cy="304800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FE1103-E725-45D2-B386-0D45C000FCD1}"/>
              </a:ext>
            </a:extLst>
          </p:cNvPr>
          <p:cNvSpPr/>
          <p:nvPr/>
        </p:nvSpPr>
        <p:spPr>
          <a:xfrm>
            <a:off x="6551612" y="3581400"/>
            <a:ext cx="685800" cy="304800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EBC09-B91A-4745-8CBC-8875033F995E}"/>
              </a:ext>
            </a:extLst>
          </p:cNvPr>
          <p:cNvSpPr/>
          <p:nvPr/>
        </p:nvSpPr>
        <p:spPr>
          <a:xfrm>
            <a:off x="4113212" y="4114800"/>
            <a:ext cx="1371600" cy="3048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3F10C4-64E3-4E92-AA1D-84B39F7611EF}"/>
              </a:ext>
            </a:extLst>
          </p:cNvPr>
          <p:cNvSpPr/>
          <p:nvPr/>
        </p:nvSpPr>
        <p:spPr>
          <a:xfrm>
            <a:off x="6894512" y="3867025"/>
            <a:ext cx="1371600" cy="304800"/>
          </a:xfrm>
          <a:prstGeom prst="rect">
            <a:avLst/>
          </a:prstGeom>
          <a:solidFill>
            <a:schemeClr val="accent6">
              <a:alpha val="50196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C4378-5852-4FA5-9A26-D6EFB6BE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5836983"/>
            <a:ext cx="4587638" cy="8382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3B72A50-4EF2-4217-B742-79FE142B93FF}"/>
              </a:ext>
            </a:extLst>
          </p:cNvPr>
          <p:cNvSpPr/>
          <p:nvPr/>
        </p:nvSpPr>
        <p:spPr>
          <a:xfrm>
            <a:off x="2280988" y="6188074"/>
            <a:ext cx="308224" cy="304800"/>
          </a:xfrm>
          <a:prstGeom prst="rec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A42E40-58FA-442F-9FA2-3CF3DAE9FE3B}"/>
              </a:ext>
            </a:extLst>
          </p:cNvPr>
          <p:cNvSpPr/>
          <p:nvPr/>
        </p:nvSpPr>
        <p:spPr>
          <a:xfrm>
            <a:off x="2613644" y="6188074"/>
            <a:ext cx="432768" cy="3048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DE6FBB-AB98-49EF-B4D8-F74E54B80597}"/>
              </a:ext>
            </a:extLst>
          </p:cNvPr>
          <p:cNvSpPr/>
          <p:nvPr/>
        </p:nvSpPr>
        <p:spPr>
          <a:xfrm>
            <a:off x="6335228" y="4293296"/>
            <a:ext cx="749784" cy="3048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6C7D86-87FB-4395-AE75-6C0DA4BBA86E}"/>
              </a:ext>
            </a:extLst>
          </p:cNvPr>
          <p:cNvSpPr/>
          <p:nvPr/>
        </p:nvSpPr>
        <p:spPr>
          <a:xfrm>
            <a:off x="3960812" y="6183504"/>
            <a:ext cx="838200" cy="3048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6A828B-8CF4-4363-910A-90B8D5553E92}"/>
              </a:ext>
            </a:extLst>
          </p:cNvPr>
          <p:cNvSpPr/>
          <p:nvPr/>
        </p:nvSpPr>
        <p:spPr>
          <a:xfrm>
            <a:off x="7327262" y="4343400"/>
            <a:ext cx="4031753" cy="304800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897D30-4355-4FF6-888A-6EA4E6D3BA07}"/>
              </a:ext>
            </a:extLst>
          </p:cNvPr>
          <p:cNvSpPr txBox="1"/>
          <p:nvPr/>
        </p:nvSpPr>
        <p:spPr>
          <a:xfrm>
            <a:off x="227012" y="2209800"/>
            <a:ext cx="2187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Webpack Config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C2777-04EF-4086-A2FF-DB83C7E1C1E6}"/>
              </a:ext>
            </a:extLst>
          </p:cNvPr>
          <p:cNvSpPr txBox="1"/>
          <p:nvPr/>
        </p:nvSpPr>
        <p:spPr>
          <a:xfrm>
            <a:off x="5616487" y="2204410"/>
            <a:ext cx="24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Webpack Config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66A50-E4AE-494C-BC78-D95CA1ABCF37}"/>
              </a:ext>
            </a:extLst>
          </p:cNvPr>
          <p:cNvSpPr txBox="1"/>
          <p:nvPr/>
        </p:nvSpPr>
        <p:spPr>
          <a:xfrm>
            <a:off x="227012" y="5442484"/>
            <a:ext cx="131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Routes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84025-726C-FF06-176D-FB488B45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4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v13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034EDF-4909-45AC-B2D0-276961AFC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937682"/>
            <a:ext cx="6704230" cy="3433762"/>
          </a:xfrm>
        </p:spPr>
        <p:txBody>
          <a:bodyPr>
            <a:normAutofit/>
          </a:bodyPr>
          <a:lstStyle/>
          <a:p>
            <a:r>
              <a:rPr lang="en-US" dirty="0"/>
              <a:t>Add the following to </a:t>
            </a:r>
            <a:r>
              <a:rPr lang="en-US" dirty="0" err="1"/>
              <a:t>webpack.configs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0098EBD-5BF9-5569-BE56-78E238B20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2514600"/>
            <a:ext cx="547370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6CE0E-62BF-5511-067C-9274FD78E5B1}"/>
              </a:ext>
            </a:extLst>
          </p:cNvPr>
          <p:cNvSpPr txBox="1"/>
          <p:nvPr/>
        </p:nvSpPr>
        <p:spPr>
          <a:xfrm>
            <a:off x="1065212" y="6381045"/>
            <a:ext cx="956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/angular-architects/module-federation-plugin/blob/main/migration-guide-13.md</a:t>
            </a:r>
          </a:p>
        </p:txBody>
      </p:sp>
    </p:spTree>
    <p:extLst>
      <p:ext uri="{BB962C8B-B14F-4D97-AF65-F5344CB8AC3E}">
        <p14:creationId xmlns:p14="http://schemas.microsoft.com/office/powerpoint/2010/main" val="41224717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27BF-8F4A-40CB-9C00-F7A4475A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Webpack.config</a:t>
            </a:r>
            <a:r>
              <a:rPr lang="en-US" dirty="0"/>
              <a:t> Changes for v13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03E5-2881-A988-67A1-0F0C0302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356" y="107623"/>
            <a:ext cx="1174812" cy="117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6CE0E-62BF-5511-067C-9274FD78E5B1}"/>
              </a:ext>
            </a:extLst>
          </p:cNvPr>
          <p:cNvSpPr txBox="1"/>
          <p:nvPr/>
        </p:nvSpPr>
        <p:spPr>
          <a:xfrm>
            <a:off x="1065212" y="6381045"/>
            <a:ext cx="956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/angular-architects/module-federation-plugin/blob/main/migration-guide-13.md</a:t>
            </a:r>
          </a:p>
        </p:txBody>
      </p:sp>
      <p:pic>
        <p:nvPicPr>
          <p:cNvPr id="10" name="Content Placeholder 9" descr="Text, application&#10;&#10;Description automatically generated">
            <a:extLst>
              <a:ext uri="{FF2B5EF4-FFF2-40B4-BE49-F238E27FC236}">
                <a16:creationId xmlns:a16="http://schemas.microsoft.com/office/drawing/2014/main" id="{A90A87DD-08AB-5E85-C6E7-787479FE5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2" y="1690689"/>
            <a:ext cx="5861199" cy="4351338"/>
          </a:xfrm>
        </p:spPr>
      </p:pic>
    </p:spTree>
    <p:extLst>
      <p:ext uri="{BB962C8B-B14F-4D97-AF65-F5344CB8AC3E}">
        <p14:creationId xmlns:p14="http://schemas.microsoft.com/office/powerpoint/2010/main" val="2644128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6784</TotalTime>
  <Words>3308</Words>
  <Application>Microsoft Macintosh PowerPoint</Application>
  <PresentationFormat>Custom</PresentationFormat>
  <Paragraphs>606</Paragraphs>
  <Slides>112</Slides>
  <Notes>54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112</vt:i4>
      </vt:variant>
    </vt:vector>
  </HeadingPairs>
  <TitlesOfParts>
    <vt:vector size="125" baseType="lpstr">
      <vt:lpstr>-apple-system</vt:lpstr>
      <vt:lpstr>Arial</vt:lpstr>
      <vt:lpstr>Arial Rounded MT Bold</vt:lpstr>
      <vt:lpstr>Calibri</vt:lpstr>
      <vt:lpstr>Calibri Light</vt:lpstr>
      <vt:lpstr>Consolas</vt:lpstr>
      <vt:lpstr>Corbel</vt:lpstr>
      <vt:lpstr>Lato</vt:lpstr>
      <vt:lpstr>Roboto</vt:lpstr>
      <vt:lpstr>Segoe UI VSS (Regular)</vt:lpstr>
      <vt:lpstr>Chalkboard 16x9</vt:lpstr>
      <vt:lpstr>Office Theme</vt:lpstr>
      <vt:lpstr>1_Office Theme</vt:lpstr>
      <vt:lpstr>Workshop Setup</vt:lpstr>
      <vt:lpstr>Code of Conduct</vt:lpstr>
      <vt:lpstr>Micro-Frontend Playbook</vt:lpstr>
      <vt:lpstr>The Importance of a Playbook</vt:lpstr>
      <vt:lpstr>Utah vs BYU Rivalry Game 2018</vt:lpstr>
      <vt:lpstr>Utah vs BYU Rivalry Game 2018</vt:lpstr>
      <vt:lpstr>Utah vs BYU Rivalry Game 2018</vt:lpstr>
      <vt:lpstr>You Need a Web Application Playbook</vt:lpstr>
      <vt:lpstr> Who is Owen Mecham? </vt:lpstr>
      <vt:lpstr> Who is Owen Mecham? </vt:lpstr>
      <vt:lpstr> View from the “Office” </vt:lpstr>
      <vt:lpstr>Agenda for This Workshop</vt:lpstr>
      <vt:lpstr>Workshop Setup</vt:lpstr>
      <vt:lpstr>PowerPoint Presentation</vt:lpstr>
      <vt:lpstr>Micro-Frontend Definition</vt:lpstr>
      <vt:lpstr>What is a Micro-Frontend?</vt:lpstr>
      <vt:lpstr>What is a Micro-Frontend?</vt:lpstr>
      <vt:lpstr>What is a Micro-Frontend?</vt:lpstr>
      <vt:lpstr>What is a Micro-Frontend?</vt:lpstr>
      <vt:lpstr>What is a Micro-Frontend?</vt:lpstr>
      <vt:lpstr>Enterprise Use Cases</vt:lpstr>
      <vt:lpstr>Exciting News for Micro-Frontends</vt:lpstr>
      <vt:lpstr>Functional Areas (Features)</vt:lpstr>
      <vt:lpstr>Functional Areas (Features)</vt:lpstr>
      <vt:lpstr>Functional Areas Nested MFE</vt:lpstr>
      <vt:lpstr>Full Applications Swapped with Route</vt:lpstr>
      <vt:lpstr>Composed Micro-Frontends</vt:lpstr>
      <vt:lpstr>PowerPoint Presentation</vt:lpstr>
      <vt:lpstr>Implementation Options</vt:lpstr>
      <vt:lpstr>iFrames</vt:lpstr>
      <vt:lpstr>Reverse Proxy</vt:lpstr>
      <vt:lpstr>Other Solutions</vt:lpstr>
      <vt:lpstr>Pros and Cons</vt:lpstr>
      <vt:lpstr>Why do we use Micro-Frontends?</vt:lpstr>
      <vt:lpstr>Startups Can Exist Within Large Corporations</vt:lpstr>
      <vt:lpstr>PowerPoint Presentation</vt:lpstr>
      <vt:lpstr>Why do we use Micro-Frontends</vt:lpstr>
      <vt:lpstr>Potential Pitfalls</vt:lpstr>
      <vt:lpstr>PowerPoint Presentation</vt:lpstr>
      <vt:lpstr>Should I use a Micro Frontend?</vt:lpstr>
      <vt:lpstr>Decision Framework</vt:lpstr>
      <vt:lpstr>Decision Framework</vt:lpstr>
      <vt:lpstr>Decision Framework</vt:lpstr>
      <vt:lpstr>PowerPoint Presentation</vt:lpstr>
      <vt:lpstr>PowerPoint Presentation</vt:lpstr>
      <vt:lpstr>Micro-Frontends &amp; Monorepos</vt:lpstr>
      <vt:lpstr>Monorepo Considerations</vt:lpstr>
      <vt:lpstr>Monorepo Considerations</vt:lpstr>
      <vt:lpstr>The Application Shell</vt:lpstr>
      <vt:lpstr> The App Shell </vt:lpstr>
      <vt:lpstr>PowerPoint Presentation</vt:lpstr>
      <vt:lpstr>Micro-Frontend Communication</vt:lpstr>
      <vt:lpstr> Communication Patterns </vt:lpstr>
      <vt:lpstr> Communication Patterns </vt:lpstr>
      <vt:lpstr> Communication Patterns </vt:lpstr>
      <vt:lpstr>State Management Considerations</vt:lpstr>
      <vt:lpstr> State Management </vt:lpstr>
      <vt:lpstr> State Management </vt:lpstr>
      <vt:lpstr> State Management Isolation </vt:lpstr>
      <vt:lpstr> State Management Uncommon </vt:lpstr>
      <vt:lpstr> State Management Uncommon </vt:lpstr>
      <vt:lpstr> State Management Uncommon </vt:lpstr>
      <vt:lpstr>PowerPoint Presentation</vt:lpstr>
      <vt:lpstr>Building Micro-Frontends</vt:lpstr>
      <vt:lpstr>Angular Elements</vt:lpstr>
      <vt:lpstr>Angular Elements</vt:lpstr>
      <vt:lpstr>ngx-build-plus</vt:lpstr>
      <vt:lpstr> ngx-build-plus </vt:lpstr>
      <vt:lpstr> ngx-build-plus </vt:lpstr>
      <vt:lpstr>Loading Micro-Frontends</vt:lpstr>
      <vt:lpstr>Loading Strategies</vt:lpstr>
      <vt:lpstr>Loading Strategies</vt:lpstr>
      <vt:lpstr>Component Libraries</vt:lpstr>
      <vt:lpstr>What do you control?</vt:lpstr>
      <vt:lpstr>PowerPoint Presentation</vt:lpstr>
      <vt:lpstr>Enterprise Delivery</vt:lpstr>
      <vt:lpstr>Testing for Web Comonent Based MFEs</vt:lpstr>
      <vt:lpstr>Testing</vt:lpstr>
      <vt:lpstr>Application Build</vt:lpstr>
      <vt:lpstr>Application Build</vt:lpstr>
      <vt:lpstr>Application Build</vt:lpstr>
      <vt:lpstr>Application Release to CDN</vt:lpstr>
      <vt:lpstr>Application Release to CDN</vt:lpstr>
      <vt:lpstr>The Future Now of Micro-Frontends</vt:lpstr>
      <vt:lpstr>Module Federation from Angular 11 on</vt:lpstr>
      <vt:lpstr>Module Federation from Angular 11 on</vt:lpstr>
      <vt:lpstr>AMP – Web Components for MFE</vt:lpstr>
      <vt:lpstr>Shell Code – Includes Angular </vt:lpstr>
      <vt:lpstr>MFE Code – Also Includes Angular </vt:lpstr>
      <vt:lpstr>MFE Utopia – Shared Dependencies </vt:lpstr>
      <vt:lpstr>Module Federation: Host and Remotes v12</vt:lpstr>
      <vt:lpstr>Module Federation: Host and Remotes v12</vt:lpstr>
      <vt:lpstr>Module Federation: Timeline</vt:lpstr>
      <vt:lpstr>Module Federation: Timeline</vt:lpstr>
      <vt:lpstr>Module Federation: Timeline</vt:lpstr>
      <vt:lpstr>Module Federation</vt:lpstr>
      <vt:lpstr>Module Federation: Host and Remotes v12</vt:lpstr>
      <vt:lpstr>Webpack.config Changes for v13</vt:lpstr>
      <vt:lpstr>Webpack.config Changes for v13</vt:lpstr>
      <vt:lpstr>Webpack.config Changes for v13</vt:lpstr>
      <vt:lpstr>Webpack.config Changes for v13</vt:lpstr>
      <vt:lpstr>Webpack.config Changes for v14</vt:lpstr>
      <vt:lpstr>Webpack.config Changes for v14</vt:lpstr>
      <vt:lpstr>Webpack.config Initialization Types</vt:lpstr>
      <vt:lpstr>Shared Dependency Version Resolution</vt:lpstr>
      <vt:lpstr>Dynamic Shared Dependency Version Resolution</vt:lpstr>
      <vt:lpstr>Module Federation Testing</vt:lpstr>
      <vt:lpstr>Module Federation Testing</vt:lpstr>
      <vt:lpstr>Module Federation Testing</vt:lpstr>
      <vt:lpstr>Omni-Directional Hosts</vt:lpstr>
      <vt:lpstr>PowerPoint Presentation</vt:lpstr>
      <vt:lpstr>Workshop Setup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Micro-Frontend Playbook</dc:title>
  <dc:creator>Mecham, Owen</dc:creator>
  <cp:lastModifiedBy>Mecham, Owen</cp:lastModifiedBy>
  <cp:revision>28</cp:revision>
  <dcterms:created xsi:type="dcterms:W3CDTF">2021-04-13T17:47:12Z</dcterms:created>
  <dcterms:modified xsi:type="dcterms:W3CDTF">2022-08-31T15:05:33Z</dcterms:modified>
</cp:coreProperties>
</file>